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1"/>
  </p:notesMasterIdLst>
  <p:handoutMasterIdLst>
    <p:handoutMasterId r:id="rId42"/>
  </p:handoutMasterIdLst>
  <p:sldIdLst>
    <p:sldId id="329" r:id="rId2"/>
    <p:sldId id="325" r:id="rId3"/>
    <p:sldId id="265" r:id="rId4"/>
    <p:sldId id="344" r:id="rId5"/>
    <p:sldId id="342" r:id="rId6"/>
    <p:sldId id="357" r:id="rId7"/>
    <p:sldId id="350" r:id="rId8"/>
    <p:sldId id="358" r:id="rId9"/>
    <p:sldId id="359" r:id="rId10"/>
    <p:sldId id="351" r:id="rId11"/>
    <p:sldId id="352" r:id="rId12"/>
    <p:sldId id="354" r:id="rId13"/>
    <p:sldId id="355" r:id="rId14"/>
    <p:sldId id="377" r:id="rId15"/>
    <p:sldId id="356" r:id="rId16"/>
    <p:sldId id="345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46" r:id="rId25"/>
    <p:sldId id="370" r:id="rId26"/>
    <p:sldId id="374" r:id="rId27"/>
    <p:sldId id="375" r:id="rId28"/>
    <p:sldId id="376" r:id="rId29"/>
    <p:sldId id="371" r:id="rId30"/>
    <p:sldId id="367" r:id="rId31"/>
    <p:sldId id="368" r:id="rId32"/>
    <p:sldId id="347" r:id="rId33"/>
    <p:sldId id="335" r:id="rId34"/>
    <p:sldId id="372" r:id="rId35"/>
    <p:sldId id="373" r:id="rId36"/>
    <p:sldId id="331" r:id="rId37"/>
    <p:sldId id="343" r:id="rId38"/>
    <p:sldId id="304" r:id="rId39"/>
    <p:sldId id="34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2" pos="72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7DD3"/>
    <a:srgbClr val="E26714"/>
    <a:srgbClr val="ED7E33"/>
    <a:srgbClr val="A14A0F"/>
    <a:srgbClr val="96450E"/>
    <a:srgbClr val="EB6E19"/>
    <a:srgbClr val="5E87D3"/>
    <a:srgbClr val="15115B"/>
    <a:srgbClr val="3E3457"/>
    <a:srgbClr val="1B3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3" autoAdjust="0"/>
    <p:restoredTop sz="73801" autoAdjust="0"/>
  </p:normalViewPr>
  <p:slideViewPr>
    <p:cSldViewPr snapToGrid="0">
      <p:cViewPr varScale="1">
        <p:scale>
          <a:sx n="72" d="100"/>
          <a:sy n="72" d="100"/>
        </p:scale>
        <p:origin x="798" y="72"/>
      </p:cViewPr>
      <p:guideLst>
        <p:guide orient="horz" pos="4296"/>
        <p:guide pos="7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5582D-5F41-4E20-9437-D4B8D62264AC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91620-5216-49C6-863D-7A243751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51FD5-6332-4200-AB87-3E98F9B09AFA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47165-D121-4F3D-92F6-BE975E6DB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91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64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83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Slide Title</a:t>
            </a:r>
            <a:endParaRPr lang="en-CA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Content Placeholder 4"/>
          <p:cNvSpPr txBox="1">
            <a:spLocks/>
          </p:cNvSpPr>
          <p:nvPr userDrawn="1"/>
        </p:nvSpPr>
        <p:spPr>
          <a:xfrm>
            <a:off x="355600" y="1502366"/>
            <a:ext cx="11503891" cy="4270403"/>
          </a:xfrm>
          <a:prstGeom prst="rect">
            <a:avLst/>
          </a:prstGeom>
          <a:effectLst/>
          <a:sp3d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12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7765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0" y="1996689"/>
            <a:ext cx="11610493" cy="431146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8950225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46377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427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1140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992027"/>
            <a:ext cx="11604180" cy="402704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0987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22599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Knowledge Che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CA" dirty="0"/>
              <a:t>Knowledge Checks</a:t>
            </a:r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061700" y="1544468"/>
            <a:ext cx="844625" cy="1229035"/>
            <a:chOff x="8033725" y="1162759"/>
            <a:chExt cx="913268" cy="1749363"/>
          </a:xfrm>
        </p:grpSpPr>
        <p:pic>
          <p:nvPicPr>
            <p:cNvPr id="20" name="Picture 19" descr="Light Bulb_PC [Converted]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3725" y="1162759"/>
              <a:ext cx="884468" cy="14262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742" y="2629280"/>
              <a:ext cx="90225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69149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1" y="1568947"/>
            <a:ext cx="10474627" cy="4843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9963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Quiz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706100" y="1601900"/>
            <a:ext cx="1384524" cy="1420700"/>
            <a:chOff x="7689774" y="1349325"/>
            <a:chExt cx="1272001" cy="1510852"/>
          </a:xfrm>
        </p:grpSpPr>
        <p:grpSp>
          <p:nvGrpSpPr>
            <p:cNvPr id="7" name="Group 6"/>
            <p:cNvGrpSpPr/>
            <p:nvPr/>
          </p:nvGrpSpPr>
          <p:grpSpPr>
            <a:xfrm>
              <a:off x="7689774" y="1349325"/>
              <a:ext cx="1272001" cy="1047003"/>
              <a:chOff x="6400800" y="1856101"/>
              <a:chExt cx="1272001" cy="1047003"/>
            </a:xfrm>
          </p:grpSpPr>
          <p:grpSp>
            <p:nvGrpSpPr>
              <p:cNvPr id="9" name="Group 8"/>
              <p:cNvGrpSpPr/>
              <p:nvPr/>
            </p:nvGrpSpPr>
            <p:grpSpPr>
              <a:xfrm rot="20240561">
                <a:off x="6732529" y="1887201"/>
                <a:ext cx="940272" cy="940272"/>
                <a:chOff x="7090036" y="1856101"/>
                <a:chExt cx="940272" cy="940272"/>
              </a:xfrm>
            </p:grpSpPr>
            <p:sp>
              <p:nvSpPr>
                <p:cNvPr id="20" name="Freeform 112"/>
                <p:cNvSpPr>
                  <a:spLocks/>
                </p:cNvSpPr>
                <p:nvPr/>
              </p:nvSpPr>
              <p:spPr bwMode="auto">
                <a:xfrm>
                  <a:off x="7455978" y="1856101"/>
                  <a:ext cx="574330" cy="579409"/>
                </a:xfrm>
                <a:custGeom>
                  <a:avLst/>
                  <a:gdLst>
                    <a:gd name="T0" fmla="*/ 491 w 574"/>
                    <a:gd name="T1" fmla="*/ 83 h 580"/>
                    <a:gd name="T2" fmla="*/ 346 w 574"/>
                    <a:gd name="T3" fmla="*/ 0 h 580"/>
                    <a:gd name="T4" fmla="*/ 186 w 574"/>
                    <a:gd name="T5" fmla="*/ 171 h 580"/>
                    <a:gd name="T6" fmla="*/ 122 w 574"/>
                    <a:gd name="T7" fmla="*/ 238 h 580"/>
                    <a:gd name="T8" fmla="*/ 35 w 574"/>
                    <a:gd name="T9" fmla="*/ 332 h 580"/>
                    <a:gd name="T10" fmla="*/ 6 w 574"/>
                    <a:gd name="T11" fmla="*/ 387 h 580"/>
                    <a:gd name="T12" fmla="*/ 35 w 574"/>
                    <a:gd name="T13" fmla="*/ 480 h 580"/>
                    <a:gd name="T14" fmla="*/ 59 w 574"/>
                    <a:gd name="T15" fmla="*/ 504 h 580"/>
                    <a:gd name="T16" fmla="*/ 94 w 574"/>
                    <a:gd name="T17" fmla="*/ 540 h 580"/>
                    <a:gd name="T18" fmla="*/ 242 w 574"/>
                    <a:gd name="T19" fmla="*/ 540 h 580"/>
                    <a:gd name="T20" fmla="*/ 265 w 574"/>
                    <a:gd name="T21" fmla="*/ 518 h 580"/>
                    <a:gd name="T22" fmla="*/ 333 w 574"/>
                    <a:gd name="T23" fmla="*/ 455 h 580"/>
                    <a:gd name="T24" fmla="*/ 393 w 574"/>
                    <a:gd name="T25" fmla="*/ 399 h 580"/>
                    <a:gd name="T26" fmla="*/ 405 w 574"/>
                    <a:gd name="T27" fmla="*/ 387 h 580"/>
                    <a:gd name="T28" fmla="*/ 424 w 574"/>
                    <a:gd name="T29" fmla="*/ 369 h 580"/>
                    <a:gd name="T30" fmla="*/ 574 w 574"/>
                    <a:gd name="T31" fmla="*/ 228 h 580"/>
                    <a:gd name="T32" fmla="*/ 491 w 574"/>
                    <a:gd name="T33" fmla="*/ 83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4" h="580">
                      <a:moveTo>
                        <a:pt x="491" y="83"/>
                      </a:moveTo>
                      <a:cubicBezTo>
                        <a:pt x="448" y="40"/>
                        <a:pt x="397" y="12"/>
                        <a:pt x="346" y="0"/>
                      </a:cubicBezTo>
                      <a:cubicBezTo>
                        <a:pt x="186" y="171"/>
                        <a:pt x="186" y="171"/>
                        <a:pt x="186" y="171"/>
                      </a:cubicBezTo>
                      <a:cubicBezTo>
                        <a:pt x="122" y="238"/>
                        <a:pt x="122" y="238"/>
                        <a:pt x="122" y="238"/>
                      </a:cubicBezTo>
                      <a:cubicBezTo>
                        <a:pt x="35" y="332"/>
                        <a:pt x="35" y="332"/>
                        <a:pt x="35" y="332"/>
                      </a:cubicBezTo>
                      <a:cubicBezTo>
                        <a:pt x="19" y="348"/>
                        <a:pt x="10" y="367"/>
                        <a:pt x="6" y="387"/>
                      </a:cubicBezTo>
                      <a:cubicBezTo>
                        <a:pt x="0" y="419"/>
                        <a:pt x="9" y="455"/>
                        <a:pt x="35" y="480"/>
                      </a:cubicBezTo>
                      <a:cubicBezTo>
                        <a:pt x="59" y="504"/>
                        <a:pt x="59" y="504"/>
                        <a:pt x="59" y="504"/>
                      </a:cubicBezTo>
                      <a:cubicBezTo>
                        <a:pt x="94" y="540"/>
                        <a:pt x="94" y="540"/>
                        <a:pt x="94" y="540"/>
                      </a:cubicBezTo>
                      <a:cubicBezTo>
                        <a:pt x="135" y="580"/>
                        <a:pt x="201" y="580"/>
                        <a:pt x="242" y="540"/>
                      </a:cubicBezTo>
                      <a:cubicBezTo>
                        <a:pt x="265" y="518"/>
                        <a:pt x="265" y="518"/>
                        <a:pt x="265" y="518"/>
                      </a:cubicBezTo>
                      <a:cubicBezTo>
                        <a:pt x="333" y="455"/>
                        <a:pt x="333" y="455"/>
                        <a:pt x="333" y="455"/>
                      </a:cubicBezTo>
                      <a:cubicBezTo>
                        <a:pt x="393" y="399"/>
                        <a:pt x="393" y="399"/>
                        <a:pt x="393" y="399"/>
                      </a:cubicBezTo>
                      <a:cubicBezTo>
                        <a:pt x="405" y="387"/>
                        <a:pt x="405" y="387"/>
                        <a:pt x="405" y="387"/>
                      </a:cubicBezTo>
                      <a:cubicBezTo>
                        <a:pt x="424" y="369"/>
                        <a:pt x="424" y="369"/>
                        <a:pt x="424" y="369"/>
                      </a:cubicBezTo>
                      <a:cubicBezTo>
                        <a:pt x="574" y="228"/>
                        <a:pt x="574" y="228"/>
                        <a:pt x="574" y="228"/>
                      </a:cubicBezTo>
                      <a:cubicBezTo>
                        <a:pt x="562" y="177"/>
                        <a:pt x="534" y="126"/>
                        <a:pt x="491" y="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13"/>
                <p:cNvSpPr>
                  <a:spLocks/>
                </p:cNvSpPr>
                <p:nvPr/>
              </p:nvSpPr>
              <p:spPr bwMode="auto">
                <a:xfrm>
                  <a:off x="7090036" y="2323695"/>
                  <a:ext cx="467594" cy="472678"/>
                </a:xfrm>
                <a:custGeom>
                  <a:avLst/>
                  <a:gdLst>
                    <a:gd name="T0" fmla="*/ 223 w 472"/>
                    <a:gd name="T1" fmla="*/ 279 h 472"/>
                    <a:gd name="T2" fmla="*/ 23 w 472"/>
                    <a:gd name="T3" fmla="*/ 472 h 472"/>
                    <a:gd name="T4" fmla="*/ 365 w 472"/>
                    <a:gd name="T5" fmla="*/ 366 h 472"/>
                    <a:gd name="T6" fmla="*/ 472 w 472"/>
                    <a:gd name="T7" fmla="*/ 112 h 472"/>
                    <a:gd name="T8" fmla="*/ 449 w 472"/>
                    <a:gd name="T9" fmla="*/ 89 h 472"/>
                    <a:gd name="T10" fmla="*/ 425 w 472"/>
                    <a:gd name="T11" fmla="*/ 65 h 472"/>
                    <a:gd name="T12" fmla="*/ 407 w 472"/>
                    <a:gd name="T13" fmla="*/ 47 h 472"/>
                    <a:gd name="T14" fmla="*/ 405 w 472"/>
                    <a:gd name="T15" fmla="*/ 45 h 472"/>
                    <a:gd name="T16" fmla="*/ 387 w 472"/>
                    <a:gd name="T17" fmla="*/ 27 h 472"/>
                    <a:gd name="T18" fmla="*/ 360 w 472"/>
                    <a:gd name="T19" fmla="*/ 0 h 472"/>
                    <a:gd name="T20" fmla="*/ 106 w 472"/>
                    <a:gd name="T21" fmla="*/ 107 h 472"/>
                    <a:gd name="T22" fmla="*/ 105 w 472"/>
                    <a:gd name="T23" fmla="*/ 115 h 472"/>
                    <a:gd name="T24" fmla="*/ 0 w 472"/>
                    <a:gd name="T25" fmla="*/ 449 h 472"/>
                    <a:gd name="T26" fmla="*/ 193 w 472"/>
                    <a:gd name="T27" fmla="*/ 249 h 472"/>
                    <a:gd name="T28" fmla="*/ 205 w 472"/>
                    <a:gd name="T29" fmla="*/ 183 h 472"/>
                    <a:gd name="T30" fmla="*/ 289 w 472"/>
                    <a:gd name="T31" fmla="*/ 183 h 472"/>
                    <a:gd name="T32" fmla="*/ 289 w 472"/>
                    <a:gd name="T33" fmla="*/ 267 h 472"/>
                    <a:gd name="T34" fmla="*/ 223 w 472"/>
                    <a:gd name="T35" fmla="*/ 279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2" h="472">
                      <a:moveTo>
                        <a:pt x="223" y="279"/>
                      </a:moveTo>
                      <a:cubicBezTo>
                        <a:pt x="23" y="472"/>
                        <a:pt x="23" y="472"/>
                        <a:pt x="23" y="472"/>
                      </a:cubicBezTo>
                      <a:cubicBezTo>
                        <a:pt x="23" y="472"/>
                        <a:pt x="197" y="367"/>
                        <a:pt x="365" y="366"/>
                      </a:cubicBezTo>
                      <a:cubicBezTo>
                        <a:pt x="422" y="192"/>
                        <a:pt x="472" y="112"/>
                        <a:pt x="472" y="112"/>
                      </a:cubicBezTo>
                      <a:cubicBezTo>
                        <a:pt x="449" y="89"/>
                        <a:pt x="449" y="89"/>
                        <a:pt x="449" y="89"/>
                      </a:cubicBezTo>
                      <a:cubicBezTo>
                        <a:pt x="425" y="65"/>
                        <a:pt x="425" y="65"/>
                        <a:pt x="425" y="65"/>
                      </a:cubicBezTo>
                      <a:cubicBezTo>
                        <a:pt x="407" y="47"/>
                        <a:pt x="407" y="47"/>
                        <a:pt x="407" y="47"/>
                      </a:cubicBezTo>
                      <a:cubicBezTo>
                        <a:pt x="405" y="45"/>
                        <a:pt x="405" y="45"/>
                        <a:pt x="405" y="45"/>
                      </a:cubicBezTo>
                      <a:cubicBezTo>
                        <a:pt x="387" y="27"/>
                        <a:pt x="387" y="27"/>
                        <a:pt x="387" y="27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60" y="0"/>
                        <a:pt x="280" y="50"/>
                        <a:pt x="106" y="107"/>
                      </a:cubicBezTo>
                      <a:cubicBezTo>
                        <a:pt x="106" y="110"/>
                        <a:pt x="105" y="113"/>
                        <a:pt x="105" y="115"/>
                      </a:cubicBezTo>
                      <a:cubicBezTo>
                        <a:pt x="102" y="281"/>
                        <a:pt x="0" y="449"/>
                        <a:pt x="0" y="449"/>
                      </a:cubicBezTo>
                      <a:cubicBezTo>
                        <a:pt x="193" y="249"/>
                        <a:pt x="193" y="249"/>
                        <a:pt x="193" y="249"/>
                      </a:cubicBezTo>
                      <a:cubicBezTo>
                        <a:pt x="183" y="227"/>
                        <a:pt x="187" y="201"/>
                        <a:pt x="205" y="183"/>
                      </a:cubicBezTo>
                      <a:cubicBezTo>
                        <a:pt x="228" y="160"/>
                        <a:pt x="266" y="160"/>
                        <a:pt x="289" y="183"/>
                      </a:cubicBezTo>
                      <a:cubicBezTo>
                        <a:pt x="312" y="206"/>
                        <a:pt x="312" y="244"/>
                        <a:pt x="289" y="267"/>
                      </a:cubicBezTo>
                      <a:cubicBezTo>
                        <a:pt x="271" y="285"/>
                        <a:pt x="245" y="289"/>
                        <a:pt x="223" y="2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6400800" y="1856101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400800" y="2435510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6423581" y="2458291"/>
                <a:ext cx="422031" cy="422031"/>
              </a:xfrm>
              <a:prstGeom prst="mathMultiply">
                <a:avLst>
                  <a:gd name="adj1" fmla="val 2113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1173" y="1957969"/>
                <a:ext cx="215648" cy="263857"/>
                <a:chOff x="5549879" y="2539395"/>
                <a:chExt cx="215648" cy="263857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226770">
                  <a:off x="5686551" y="2539395"/>
                  <a:ext cx="78976" cy="26385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7623068">
                  <a:off x="5585575" y="2638904"/>
                  <a:ext cx="87208" cy="1586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407" y="2577335"/>
              <a:ext cx="116609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60" y="1146815"/>
            <a:ext cx="10267858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2" y="1568947"/>
            <a:ext cx="10260636" cy="484325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192833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Discussion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75553" y="1533215"/>
            <a:ext cx="1515071" cy="1612673"/>
            <a:chOff x="7376281" y="1181326"/>
            <a:chExt cx="1513372" cy="1718939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7376281" y="1181326"/>
              <a:ext cx="1412717" cy="1383577"/>
              <a:chOff x="3194051" y="1312863"/>
              <a:chExt cx="681038" cy="708025"/>
            </a:xfrm>
          </p:grpSpPr>
          <p:sp>
            <p:nvSpPr>
              <p:cNvPr id="7" name="Freeform 34"/>
              <p:cNvSpPr>
                <a:spLocks noEditPoints="1"/>
              </p:cNvSpPr>
              <p:nvPr/>
            </p:nvSpPr>
            <p:spPr bwMode="auto">
              <a:xfrm>
                <a:off x="3376613" y="1312863"/>
                <a:ext cx="325438" cy="385763"/>
              </a:xfrm>
              <a:custGeom>
                <a:avLst/>
                <a:gdLst>
                  <a:gd name="T0" fmla="*/ 293 w 478"/>
                  <a:gd name="T1" fmla="*/ 361 h 565"/>
                  <a:gd name="T2" fmla="*/ 297 w 478"/>
                  <a:gd name="T3" fmla="*/ 359 h 565"/>
                  <a:gd name="T4" fmla="*/ 372 w 478"/>
                  <a:gd name="T5" fmla="*/ 239 h 565"/>
                  <a:gd name="T6" fmla="*/ 239 w 478"/>
                  <a:gd name="T7" fmla="*/ 106 h 565"/>
                  <a:gd name="T8" fmla="*/ 106 w 478"/>
                  <a:gd name="T9" fmla="*/ 239 h 565"/>
                  <a:gd name="T10" fmla="*/ 181 w 478"/>
                  <a:gd name="T11" fmla="*/ 358 h 565"/>
                  <a:gd name="T12" fmla="*/ 190 w 478"/>
                  <a:gd name="T13" fmla="*/ 399 h 565"/>
                  <a:gd name="T14" fmla="*/ 231 w 478"/>
                  <a:gd name="T15" fmla="*/ 296 h 565"/>
                  <a:gd name="T16" fmla="*/ 260 w 478"/>
                  <a:gd name="T17" fmla="*/ 137 h 565"/>
                  <a:gd name="T18" fmla="*/ 295 w 478"/>
                  <a:gd name="T19" fmla="*/ 241 h 565"/>
                  <a:gd name="T20" fmla="*/ 288 w 478"/>
                  <a:gd name="T21" fmla="*/ 399 h 565"/>
                  <a:gd name="T22" fmla="*/ 288 w 478"/>
                  <a:gd name="T23" fmla="*/ 372 h 565"/>
                  <a:gd name="T24" fmla="*/ 361 w 478"/>
                  <a:gd name="T25" fmla="*/ 103 h 565"/>
                  <a:gd name="T26" fmla="*/ 375 w 478"/>
                  <a:gd name="T27" fmla="*/ 117 h 565"/>
                  <a:gd name="T28" fmla="*/ 415 w 478"/>
                  <a:gd name="T29" fmla="*/ 77 h 565"/>
                  <a:gd name="T30" fmla="*/ 391 w 478"/>
                  <a:gd name="T31" fmla="*/ 62 h 565"/>
                  <a:gd name="T32" fmla="*/ 103 w 478"/>
                  <a:gd name="T33" fmla="*/ 361 h 565"/>
                  <a:gd name="T34" fmla="*/ 117 w 478"/>
                  <a:gd name="T35" fmla="*/ 375 h 565"/>
                  <a:gd name="T36" fmla="*/ 77 w 478"/>
                  <a:gd name="T37" fmla="*/ 415 h 565"/>
                  <a:gd name="T38" fmla="*/ 62 w 478"/>
                  <a:gd name="T39" fmla="*/ 391 h 565"/>
                  <a:gd name="T40" fmla="*/ 375 w 478"/>
                  <a:gd name="T41" fmla="*/ 361 h 565"/>
                  <a:gd name="T42" fmla="*/ 361 w 478"/>
                  <a:gd name="T43" fmla="*/ 375 h 565"/>
                  <a:gd name="T44" fmla="*/ 401 w 478"/>
                  <a:gd name="T45" fmla="*/ 415 h 565"/>
                  <a:gd name="T46" fmla="*/ 416 w 478"/>
                  <a:gd name="T47" fmla="*/ 391 h 565"/>
                  <a:gd name="T48" fmla="*/ 117 w 478"/>
                  <a:gd name="T49" fmla="*/ 103 h 565"/>
                  <a:gd name="T50" fmla="*/ 103 w 478"/>
                  <a:gd name="T51" fmla="*/ 117 h 565"/>
                  <a:gd name="T52" fmla="*/ 63 w 478"/>
                  <a:gd name="T53" fmla="*/ 77 h 565"/>
                  <a:gd name="T54" fmla="*/ 87 w 478"/>
                  <a:gd name="T55" fmla="*/ 62 h 565"/>
                  <a:gd name="T56" fmla="*/ 181 w 478"/>
                  <a:gd name="T57" fmla="*/ 482 h 565"/>
                  <a:gd name="T58" fmla="*/ 297 w 478"/>
                  <a:gd name="T59" fmla="*/ 443 h 565"/>
                  <a:gd name="T60" fmla="*/ 181 w 478"/>
                  <a:gd name="T61" fmla="*/ 482 h 565"/>
                  <a:gd name="T62" fmla="*/ 185 w 478"/>
                  <a:gd name="T63" fmla="*/ 499 h 565"/>
                  <a:gd name="T64" fmla="*/ 283 w 478"/>
                  <a:gd name="T65" fmla="*/ 510 h 565"/>
                  <a:gd name="T66" fmla="*/ 297 w 478"/>
                  <a:gd name="T67" fmla="*/ 483 h 565"/>
                  <a:gd name="T68" fmla="*/ 297 w 478"/>
                  <a:gd name="T69" fmla="*/ 425 h 565"/>
                  <a:gd name="T70" fmla="*/ 181 w 478"/>
                  <a:gd name="T71" fmla="*/ 417 h 565"/>
                  <a:gd name="T72" fmla="*/ 248 w 478"/>
                  <a:gd name="T73" fmla="*/ 57 h 565"/>
                  <a:gd name="T74" fmla="*/ 230 w 478"/>
                  <a:gd name="T75" fmla="*/ 57 h 565"/>
                  <a:gd name="T76" fmla="*/ 229 w 478"/>
                  <a:gd name="T77" fmla="*/ 0 h 565"/>
                  <a:gd name="T78" fmla="*/ 257 w 478"/>
                  <a:gd name="T79" fmla="*/ 7 h 565"/>
                  <a:gd name="T80" fmla="*/ 421 w 478"/>
                  <a:gd name="T81" fmla="*/ 230 h 565"/>
                  <a:gd name="T82" fmla="*/ 421 w 478"/>
                  <a:gd name="T83" fmla="*/ 248 h 565"/>
                  <a:gd name="T84" fmla="*/ 478 w 478"/>
                  <a:gd name="T85" fmla="*/ 249 h 565"/>
                  <a:gd name="T86" fmla="*/ 471 w 478"/>
                  <a:gd name="T87" fmla="*/ 221 h 565"/>
                  <a:gd name="T88" fmla="*/ 57 w 478"/>
                  <a:gd name="T89" fmla="*/ 230 h 565"/>
                  <a:gd name="T90" fmla="*/ 57 w 478"/>
                  <a:gd name="T91" fmla="*/ 248 h 565"/>
                  <a:gd name="T92" fmla="*/ 0 w 478"/>
                  <a:gd name="T93" fmla="*/ 249 h 565"/>
                  <a:gd name="T94" fmla="*/ 7 w 478"/>
                  <a:gd name="T95" fmla="*/ 221 h 565"/>
                  <a:gd name="T96" fmla="*/ 274 w 478"/>
                  <a:gd name="T97" fmla="*/ 539 h 565"/>
                  <a:gd name="T98" fmla="*/ 231 w 478"/>
                  <a:gd name="T99" fmla="*/ 565 h 565"/>
                  <a:gd name="T100" fmla="*/ 189 w 478"/>
                  <a:gd name="T101" fmla="*/ 539 h 565"/>
                  <a:gd name="T102" fmla="*/ 156 w 478"/>
                  <a:gd name="T103" fmla="*/ 512 h 565"/>
                  <a:gd name="T104" fmla="*/ 152 w 478"/>
                  <a:gd name="T105" fmla="*/ 502 h 565"/>
                  <a:gd name="T106" fmla="*/ 161 w 478"/>
                  <a:gd name="T107" fmla="*/ 391 h 565"/>
                  <a:gd name="T108" fmla="*/ 103 w 478"/>
                  <a:gd name="T109" fmla="*/ 331 h 565"/>
                  <a:gd name="T110" fmla="*/ 128 w 478"/>
                  <a:gd name="T111" fmla="*/ 126 h 565"/>
                  <a:gd name="T112" fmla="*/ 350 w 478"/>
                  <a:gd name="T113" fmla="*/ 126 h 565"/>
                  <a:gd name="T114" fmla="*/ 375 w 478"/>
                  <a:gd name="T115" fmla="*/ 331 h 565"/>
                  <a:gd name="T116" fmla="*/ 317 w 478"/>
                  <a:gd name="T117" fmla="*/ 391 h 565"/>
                  <a:gd name="T118" fmla="*/ 326 w 478"/>
                  <a:gd name="T119" fmla="*/ 502 h 565"/>
                  <a:gd name="T120" fmla="*/ 299 w 478"/>
                  <a:gd name="T121" fmla="*/ 534 h 565"/>
                  <a:gd name="T122" fmla="*/ 289 w 478"/>
                  <a:gd name="T123" fmla="*/ 53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8" h="565">
                    <a:moveTo>
                      <a:pt x="293" y="361"/>
                    </a:move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4" y="360"/>
                      <a:pt x="295" y="359"/>
                      <a:pt x="297" y="359"/>
                    </a:cubicBezTo>
                    <a:cubicBezTo>
                      <a:pt x="319" y="348"/>
                      <a:pt x="338" y="334"/>
                      <a:pt x="351" y="314"/>
                    </a:cubicBezTo>
                    <a:cubicBezTo>
                      <a:pt x="364" y="295"/>
                      <a:pt x="372" y="271"/>
                      <a:pt x="372" y="239"/>
                    </a:cubicBezTo>
                    <a:cubicBezTo>
                      <a:pt x="372" y="207"/>
                      <a:pt x="356" y="172"/>
                      <a:pt x="330" y="146"/>
                    </a:cubicBezTo>
                    <a:cubicBezTo>
                      <a:pt x="306" y="122"/>
                      <a:pt x="274" y="106"/>
                      <a:pt x="239" y="106"/>
                    </a:cubicBezTo>
                    <a:cubicBezTo>
                      <a:pt x="204" y="106"/>
                      <a:pt x="172" y="122"/>
                      <a:pt x="148" y="146"/>
                    </a:cubicBezTo>
                    <a:cubicBezTo>
                      <a:pt x="122" y="172"/>
                      <a:pt x="106" y="207"/>
                      <a:pt x="106" y="239"/>
                    </a:cubicBezTo>
                    <a:cubicBezTo>
                      <a:pt x="106" y="271"/>
                      <a:pt x="114" y="295"/>
                      <a:pt x="127" y="314"/>
                    </a:cubicBezTo>
                    <a:cubicBezTo>
                      <a:pt x="140" y="333"/>
                      <a:pt x="158" y="347"/>
                      <a:pt x="181" y="358"/>
                    </a:cubicBezTo>
                    <a:cubicBezTo>
                      <a:pt x="186" y="360"/>
                      <a:pt x="190" y="366"/>
                      <a:pt x="190" y="372"/>
                    </a:cubicBezTo>
                    <a:cubicBezTo>
                      <a:pt x="190" y="399"/>
                      <a:pt x="190" y="399"/>
                      <a:pt x="190" y="399"/>
                    </a:cubicBezTo>
                    <a:cubicBezTo>
                      <a:pt x="224" y="399"/>
                      <a:pt x="224" y="399"/>
                      <a:pt x="224" y="399"/>
                    </a:cubicBezTo>
                    <a:cubicBezTo>
                      <a:pt x="231" y="296"/>
                      <a:pt x="231" y="296"/>
                      <a:pt x="231" y="296"/>
                    </a:cubicBezTo>
                    <a:cubicBezTo>
                      <a:pt x="173" y="305"/>
                      <a:pt x="173" y="305"/>
                      <a:pt x="173" y="305"/>
                    </a:cubicBezTo>
                    <a:cubicBezTo>
                      <a:pt x="260" y="137"/>
                      <a:pt x="260" y="137"/>
                      <a:pt x="260" y="137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54" y="399"/>
                      <a:pt x="254" y="399"/>
                      <a:pt x="254" y="399"/>
                    </a:cubicBezTo>
                    <a:cubicBezTo>
                      <a:pt x="288" y="399"/>
                      <a:pt x="288" y="399"/>
                      <a:pt x="288" y="399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68"/>
                      <a:pt x="290" y="364"/>
                      <a:pt x="293" y="361"/>
                    </a:cubicBezTo>
                    <a:close/>
                    <a:moveTo>
                      <a:pt x="361" y="103"/>
                    </a:moveTo>
                    <a:cubicBezTo>
                      <a:pt x="359" y="106"/>
                      <a:pt x="360" y="111"/>
                      <a:pt x="364" y="114"/>
                    </a:cubicBezTo>
                    <a:cubicBezTo>
                      <a:pt x="367" y="118"/>
                      <a:pt x="372" y="119"/>
                      <a:pt x="375" y="117"/>
                    </a:cubicBezTo>
                    <a:cubicBezTo>
                      <a:pt x="416" y="87"/>
                      <a:pt x="416" y="87"/>
                      <a:pt x="416" y="87"/>
                    </a:cubicBezTo>
                    <a:cubicBezTo>
                      <a:pt x="419" y="85"/>
                      <a:pt x="419" y="81"/>
                      <a:pt x="415" y="77"/>
                    </a:cubicBezTo>
                    <a:cubicBezTo>
                      <a:pt x="401" y="63"/>
                      <a:pt x="401" y="63"/>
                      <a:pt x="401" y="63"/>
                    </a:cubicBezTo>
                    <a:cubicBezTo>
                      <a:pt x="397" y="59"/>
                      <a:pt x="393" y="59"/>
                      <a:pt x="391" y="62"/>
                    </a:cubicBezTo>
                    <a:cubicBezTo>
                      <a:pt x="361" y="103"/>
                      <a:pt x="361" y="103"/>
                      <a:pt x="361" y="103"/>
                    </a:cubicBezTo>
                    <a:close/>
                    <a:moveTo>
                      <a:pt x="103" y="361"/>
                    </a:moveTo>
                    <a:cubicBezTo>
                      <a:pt x="106" y="359"/>
                      <a:pt x="111" y="360"/>
                      <a:pt x="114" y="364"/>
                    </a:cubicBezTo>
                    <a:cubicBezTo>
                      <a:pt x="118" y="367"/>
                      <a:pt x="119" y="372"/>
                      <a:pt x="117" y="375"/>
                    </a:cubicBezTo>
                    <a:cubicBezTo>
                      <a:pt x="87" y="416"/>
                      <a:pt x="87" y="416"/>
                      <a:pt x="87" y="416"/>
                    </a:cubicBezTo>
                    <a:cubicBezTo>
                      <a:pt x="85" y="419"/>
                      <a:pt x="81" y="419"/>
                      <a:pt x="77" y="415"/>
                    </a:cubicBezTo>
                    <a:cubicBezTo>
                      <a:pt x="63" y="401"/>
                      <a:pt x="63" y="401"/>
                      <a:pt x="63" y="401"/>
                    </a:cubicBezTo>
                    <a:cubicBezTo>
                      <a:pt x="59" y="397"/>
                      <a:pt x="59" y="393"/>
                      <a:pt x="62" y="391"/>
                    </a:cubicBezTo>
                    <a:cubicBezTo>
                      <a:pt x="103" y="361"/>
                      <a:pt x="103" y="361"/>
                      <a:pt x="103" y="361"/>
                    </a:cubicBezTo>
                    <a:close/>
                    <a:moveTo>
                      <a:pt x="375" y="361"/>
                    </a:moveTo>
                    <a:cubicBezTo>
                      <a:pt x="372" y="359"/>
                      <a:pt x="367" y="360"/>
                      <a:pt x="364" y="364"/>
                    </a:cubicBezTo>
                    <a:cubicBezTo>
                      <a:pt x="360" y="367"/>
                      <a:pt x="359" y="372"/>
                      <a:pt x="361" y="375"/>
                    </a:cubicBezTo>
                    <a:cubicBezTo>
                      <a:pt x="391" y="416"/>
                      <a:pt x="391" y="416"/>
                      <a:pt x="391" y="416"/>
                    </a:cubicBezTo>
                    <a:cubicBezTo>
                      <a:pt x="393" y="419"/>
                      <a:pt x="397" y="419"/>
                      <a:pt x="401" y="415"/>
                    </a:cubicBezTo>
                    <a:cubicBezTo>
                      <a:pt x="415" y="401"/>
                      <a:pt x="415" y="401"/>
                      <a:pt x="415" y="401"/>
                    </a:cubicBezTo>
                    <a:cubicBezTo>
                      <a:pt x="419" y="397"/>
                      <a:pt x="419" y="393"/>
                      <a:pt x="416" y="391"/>
                    </a:cubicBezTo>
                    <a:cubicBezTo>
                      <a:pt x="375" y="361"/>
                      <a:pt x="375" y="361"/>
                      <a:pt x="375" y="361"/>
                    </a:cubicBezTo>
                    <a:close/>
                    <a:moveTo>
                      <a:pt x="117" y="103"/>
                    </a:moveTo>
                    <a:cubicBezTo>
                      <a:pt x="119" y="106"/>
                      <a:pt x="118" y="111"/>
                      <a:pt x="114" y="114"/>
                    </a:cubicBezTo>
                    <a:cubicBezTo>
                      <a:pt x="111" y="118"/>
                      <a:pt x="106" y="119"/>
                      <a:pt x="103" y="11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59" y="85"/>
                      <a:pt x="59" y="81"/>
                      <a:pt x="63" y="7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1" y="59"/>
                      <a:pt x="85" y="59"/>
                      <a:pt x="87" y="62"/>
                    </a:cubicBezTo>
                    <a:cubicBezTo>
                      <a:pt x="117" y="103"/>
                      <a:pt x="117" y="103"/>
                      <a:pt x="117" y="103"/>
                    </a:cubicBezTo>
                    <a:close/>
                    <a:moveTo>
                      <a:pt x="181" y="482"/>
                    </a:moveTo>
                    <a:cubicBezTo>
                      <a:pt x="297" y="465"/>
                      <a:pt x="297" y="465"/>
                      <a:pt x="297" y="465"/>
                    </a:cubicBezTo>
                    <a:cubicBezTo>
                      <a:pt x="297" y="443"/>
                      <a:pt x="297" y="443"/>
                      <a:pt x="297" y="443"/>
                    </a:cubicBezTo>
                    <a:cubicBezTo>
                      <a:pt x="181" y="460"/>
                      <a:pt x="181" y="460"/>
                      <a:pt x="181" y="460"/>
                    </a:cubicBezTo>
                    <a:cubicBezTo>
                      <a:pt x="181" y="482"/>
                      <a:pt x="181" y="482"/>
                      <a:pt x="181" y="482"/>
                    </a:cubicBezTo>
                    <a:close/>
                    <a:moveTo>
                      <a:pt x="297" y="483"/>
                    </a:moveTo>
                    <a:cubicBezTo>
                      <a:pt x="185" y="499"/>
                      <a:pt x="185" y="499"/>
                      <a:pt x="185" y="499"/>
                    </a:cubicBezTo>
                    <a:cubicBezTo>
                      <a:pt x="195" y="510"/>
                      <a:pt x="195" y="510"/>
                      <a:pt x="195" y="510"/>
                    </a:cubicBezTo>
                    <a:cubicBezTo>
                      <a:pt x="283" y="510"/>
                      <a:pt x="283" y="510"/>
                      <a:pt x="283" y="510"/>
                    </a:cubicBezTo>
                    <a:cubicBezTo>
                      <a:pt x="297" y="496"/>
                      <a:pt x="297" y="496"/>
                      <a:pt x="297" y="496"/>
                    </a:cubicBezTo>
                    <a:cubicBezTo>
                      <a:pt x="297" y="483"/>
                      <a:pt x="297" y="483"/>
                      <a:pt x="297" y="483"/>
                    </a:cubicBezTo>
                    <a:close/>
                    <a:moveTo>
                      <a:pt x="181" y="442"/>
                    </a:moveTo>
                    <a:cubicBezTo>
                      <a:pt x="297" y="425"/>
                      <a:pt x="297" y="425"/>
                      <a:pt x="297" y="425"/>
                    </a:cubicBezTo>
                    <a:cubicBezTo>
                      <a:pt x="297" y="417"/>
                      <a:pt x="297" y="417"/>
                      <a:pt x="297" y="417"/>
                    </a:cubicBezTo>
                    <a:cubicBezTo>
                      <a:pt x="181" y="417"/>
                      <a:pt x="181" y="417"/>
                      <a:pt x="181" y="417"/>
                    </a:cubicBezTo>
                    <a:cubicBezTo>
                      <a:pt x="181" y="442"/>
                      <a:pt x="181" y="442"/>
                      <a:pt x="181" y="442"/>
                    </a:cubicBezTo>
                    <a:close/>
                    <a:moveTo>
                      <a:pt x="248" y="57"/>
                    </a:moveTo>
                    <a:cubicBezTo>
                      <a:pt x="248" y="60"/>
                      <a:pt x="244" y="62"/>
                      <a:pt x="239" y="62"/>
                    </a:cubicBezTo>
                    <a:cubicBezTo>
                      <a:pt x="234" y="62"/>
                      <a:pt x="230" y="60"/>
                      <a:pt x="230" y="57"/>
                    </a:cubicBezTo>
                    <a:cubicBezTo>
                      <a:pt x="221" y="7"/>
                      <a:pt x="221" y="7"/>
                      <a:pt x="221" y="7"/>
                    </a:cubicBezTo>
                    <a:cubicBezTo>
                      <a:pt x="220" y="3"/>
                      <a:pt x="224" y="0"/>
                      <a:pt x="22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54" y="0"/>
                      <a:pt x="258" y="3"/>
                      <a:pt x="257" y="7"/>
                    </a:cubicBezTo>
                    <a:cubicBezTo>
                      <a:pt x="248" y="57"/>
                      <a:pt x="248" y="57"/>
                      <a:pt x="248" y="57"/>
                    </a:cubicBezTo>
                    <a:close/>
                    <a:moveTo>
                      <a:pt x="421" y="230"/>
                    </a:moveTo>
                    <a:cubicBezTo>
                      <a:pt x="418" y="230"/>
                      <a:pt x="416" y="234"/>
                      <a:pt x="416" y="239"/>
                    </a:cubicBezTo>
                    <a:cubicBezTo>
                      <a:pt x="416" y="244"/>
                      <a:pt x="418" y="248"/>
                      <a:pt x="421" y="248"/>
                    </a:cubicBezTo>
                    <a:cubicBezTo>
                      <a:pt x="471" y="257"/>
                      <a:pt x="471" y="257"/>
                      <a:pt x="471" y="257"/>
                    </a:cubicBezTo>
                    <a:cubicBezTo>
                      <a:pt x="475" y="258"/>
                      <a:pt x="478" y="254"/>
                      <a:pt x="478" y="249"/>
                    </a:cubicBezTo>
                    <a:cubicBezTo>
                      <a:pt x="478" y="229"/>
                      <a:pt x="478" y="229"/>
                      <a:pt x="478" y="229"/>
                    </a:cubicBezTo>
                    <a:cubicBezTo>
                      <a:pt x="478" y="224"/>
                      <a:pt x="475" y="220"/>
                      <a:pt x="471" y="221"/>
                    </a:cubicBezTo>
                    <a:cubicBezTo>
                      <a:pt x="421" y="230"/>
                      <a:pt x="421" y="230"/>
                      <a:pt x="421" y="230"/>
                    </a:cubicBezTo>
                    <a:close/>
                    <a:moveTo>
                      <a:pt x="57" y="230"/>
                    </a:moveTo>
                    <a:cubicBezTo>
                      <a:pt x="60" y="230"/>
                      <a:pt x="62" y="234"/>
                      <a:pt x="62" y="239"/>
                    </a:cubicBezTo>
                    <a:cubicBezTo>
                      <a:pt x="62" y="244"/>
                      <a:pt x="60" y="248"/>
                      <a:pt x="57" y="248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3" y="258"/>
                      <a:pt x="0" y="254"/>
                      <a:pt x="0" y="24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4"/>
                      <a:pt x="3" y="220"/>
                      <a:pt x="7" y="221"/>
                    </a:cubicBezTo>
                    <a:cubicBezTo>
                      <a:pt x="57" y="230"/>
                      <a:pt x="57" y="230"/>
                      <a:pt x="57" y="230"/>
                    </a:cubicBezTo>
                    <a:close/>
                    <a:moveTo>
                      <a:pt x="274" y="539"/>
                    </a:moveTo>
                    <a:cubicBezTo>
                      <a:pt x="274" y="553"/>
                      <a:pt x="262" y="565"/>
                      <a:pt x="247" y="565"/>
                    </a:cubicBezTo>
                    <a:cubicBezTo>
                      <a:pt x="231" y="565"/>
                      <a:pt x="231" y="565"/>
                      <a:pt x="231" y="565"/>
                    </a:cubicBezTo>
                    <a:cubicBezTo>
                      <a:pt x="216" y="565"/>
                      <a:pt x="204" y="553"/>
                      <a:pt x="204" y="539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4" y="539"/>
                      <a:pt x="181" y="537"/>
                      <a:pt x="178" y="534"/>
                    </a:cubicBezTo>
                    <a:cubicBezTo>
                      <a:pt x="156" y="512"/>
                      <a:pt x="156" y="512"/>
                      <a:pt x="156" y="512"/>
                    </a:cubicBezTo>
                    <a:cubicBezTo>
                      <a:pt x="154" y="509"/>
                      <a:pt x="152" y="505"/>
                      <a:pt x="152" y="502"/>
                    </a:cubicBezTo>
                    <a:cubicBezTo>
                      <a:pt x="152" y="502"/>
                      <a:pt x="152" y="502"/>
                      <a:pt x="152" y="502"/>
                    </a:cubicBezTo>
                    <a:cubicBezTo>
                      <a:pt x="152" y="404"/>
                      <a:pt x="152" y="404"/>
                      <a:pt x="152" y="404"/>
                    </a:cubicBezTo>
                    <a:cubicBezTo>
                      <a:pt x="152" y="398"/>
                      <a:pt x="156" y="393"/>
                      <a:pt x="161" y="391"/>
                    </a:cubicBezTo>
                    <a:cubicBezTo>
                      <a:pt x="161" y="380"/>
                      <a:pt x="161" y="380"/>
                      <a:pt x="161" y="380"/>
                    </a:cubicBezTo>
                    <a:cubicBezTo>
                      <a:pt x="137" y="368"/>
                      <a:pt x="118" y="352"/>
                      <a:pt x="103" y="331"/>
                    </a:cubicBezTo>
                    <a:cubicBezTo>
                      <a:pt x="87" y="307"/>
                      <a:pt x="77" y="277"/>
                      <a:pt x="77" y="239"/>
                    </a:cubicBezTo>
                    <a:cubicBezTo>
                      <a:pt x="77" y="199"/>
                      <a:pt x="97" y="157"/>
                      <a:pt x="128" y="126"/>
                    </a:cubicBezTo>
                    <a:cubicBezTo>
                      <a:pt x="157" y="97"/>
                      <a:pt x="196" y="77"/>
                      <a:pt x="239" y="77"/>
                    </a:cubicBezTo>
                    <a:cubicBezTo>
                      <a:pt x="282" y="77"/>
                      <a:pt x="321" y="97"/>
                      <a:pt x="350" y="126"/>
                    </a:cubicBezTo>
                    <a:cubicBezTo>
                      <a:pt x="381" y="157"/>
                      <a:pt x="401" y="199"/>
                      <a:pt x="401" y="239"/>
                    </a:cubicBezTo>
                    <a:cubicBezTo>
                      <a:pt x="401" y="277"/>
                      <a:pt x="391" y="307"/>
                      <a:pt x="375" y="331"/>
                    </a:cubicBezTo>
                    <a:cubicBezTo>
                      <a:pt x="360" y="352"/>
                      <a:pt x="341" y="368"/>
                      <a:pt x="317" y="380"/>
                    </a:cubicBezTo>
                    <a:cubicBezTo>
                      <a:pt x="317" y="391"/>
                      <a:pt x="317" y="391"/>
                      <a:pt x="317" y="391"/>
                    </a:cubicBezTo>
                    <a:cubicBezTo>
                      <a:pt x="322" y="393"/>
                      <a:pt x="326" y="398"/>
                      <a:pt x="326" y="404"/>
                    </a:cubicBezTo>
                    <a:cubicBezTo>
                      <a:pt x="326" y="502"/>
                      <a:pt x="326" y="502"/>
                      <a:pt x="326" y="502"/>
                    </a:cubicBezTo>
                    <a:cubicBezTo>
                      <a:pt x="326" y="506"/>
                      <a:pt x="324" y="510"/>
                      <a:pt x="321" y="513"/>
                    </a:cubicBezTo>
                    <a:cubicBezTo>
                      <a:pt x="299" y="534"/>
                      <a:pt x="299" y="534"/>
                      <a:pt x="299" y="534"/>
                    </a:cubicBezTo>
                    <a:cubicBezTo>
                      <a:pt x="297" y="537"/>
                      <a:pt x="293" y="539"/>
                      <a:pt x="289" y="539"/>
                    </a:cubicBezTo>
                    <a:cubicBezTo>
                      <a:pt x="289" y="539"/>
                      <a:pt x="289" y="539"/>
                      <a:pt x="289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35"/>
              <p:cNvSpPr>
                <a:spLocks/>
              </p:cNvSpPr>
              <p:nvPr/>
            </p:nvSpPr>
            <p:spPr bwMode="auto">
              <a:xfrm>
                <a:off x="3257551" y="1589088"/>
                <a:ext cx="125413" cy="157163"/>
              </a:xfrm>
              <a:custGeom>
                <a:avLst/>
                <a:gdLst>
                  <a:gd name="T0" fmla="*/ 93 w 186"/>
                  <a:gd name="T1" fmla="*/ 0 h 230"/>
                  <a:gd name="T2" fmla="*/ 0 w 186"/>
                  <a:gd name="T3" fmla="*/ 90 h 230"/>
                  <a:gd name="T4" fmla="*/ 93 w 186"/>
                  <a:gd name="T5" fmla="*/ 230 h 230"/>
                  <a:gd name="T6" fmla="*/ 186 w 186"/>
                  <a:gd name="T7" fmla="*/ 90 h 230"/>
                  <a:gd name="T8" fmla="*/ 93 w 186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30">
                    <a:moveTo>
                      <a:pt x="93" y="0"/>
                    </a:moveTo>
                    <a:cubicBezTo>
                      <a:pt x="42" y="0"/>
                      <a:pt x="0" y="40"/>
                      <a:pt x="0" y="90"/>
                    </a:cubicBezTo>
                    <a:cubicBezTo>
                      <a:pt x="0" y="137"/>
                      <a:pt x="35" y="230"/>
                      <a:pt x="93" y="230"/>
                    </a:cubicBezTo>
                    <a:cubicBezTo>
                      <a:pt x="151" y="230"/>
                      <a:pt x="186" y="137"/>
                      <a:pt x="186" y="90"/>
                    </a:cubicBezTo>
                    <a:cubicBezTo>
                      <a:pt x="186" y="40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36"/>
              <p:cNvSpPr>
                <a:spLocks/>
              </p:cNvSpPr>
              <p:nvPr/>
            </p:nvSpPr>
            <p:spPr bwMode="auto">
              <a:xfrm>
                <a:off x="3194051" y="1771650"/>
                <a:ext cx="230188" cy="249238"/>
              </a:xfrm>
              <a:custGeom>
                <a:avLst/>
                <a:gdLst>
                  <a:gd name="T0" fmla="*/ 119 w 338"/>
                  <a:gd name="T1" fmla="*/ 4 h 366"/>
                  <a:gd name="T2" fmla="*/ 183 w 338"/>
                  <a:gd name="T3" fmla="*/ 49 h 366"/>
                  <a:gd name="T4" fmla="*/ 200 w 338"/>
                  <a:gd name="T5" fmla="*/ 73 h 366"/>
                  <a:gd name="T6" fmla="*/ 214 w 338"/>
                  <a:gd name="T7" fmla="*/ 143 h 366"/>
                  <a:gd name="T8" fmla="*/ 237 w 338"/>
                  <a:gd name="T9" fmla="*/ 138 h 366"/>
                  <a:gd name="T10" fmla="*/ 223 w 338"/>
                  <a:gd name="T11" fmla="*/ 67 h 366"/>
                  <a:gd name="T12" fmla="*/ 228 w 338"/>
                  <a:gd name="T13" fmla="*/ 39 h 366"/>
                  <a:gd name="T14" fmla="*/ 247 w 338"/>
                  <a:gd name="T15" fmla="*/ 9 h 366"/>
                  <a:gd name="T16" fmla="*/ 259 w 338"/>
                  <a:gd name="T17" fmla="*/ 4 h 366"/>
                  <a:gd name="T18" fmla="*/ 301 w 338"/>
                  <a:gd name="T19" fmla="*/ 57 h 366"/>
                  <a:gd name="T20" fmla="*/ 335 w 338"/>
                  <a:gd name="T21" fmla="*/ 308 h 366"/>
                  <a:gd name="T22" fmla="*/ 337 w 338"/>
                  <a:gd name="T23" fmla="*/ 346 h 366"/>
                  <a:gd name="T24" fmla="*/ 315 w 338"/>
                  <a:gd name="T25" fmla="*/ 366 h 366"/>
                  <a:gd name="T26" fmla="*/ 37 w 338"/>
                  <a:gd name="T27" fmla="*/ 366 h 366"/>
                  <a:gd name="T28" fmla="*/ 1 w 338"/>
                  <a:gd name="T29" fmla="*/ 331 h 366"/>
                  <a:gd name="T30" fmla="*/ 11 w 338"/>
                  <a:gd name="T31" fmla="*/ 170 h 366"/>
                  <a:gd name="T32" fmla="*/ 34 w 338"/>
                  <a:gd name="T33" fmla="*/ 71 h 366"/>
                  <a:gd name="T34" fmla="*/ 61 w 338"/>
                  <a:gd name="T35" fmla="*/ 22 h 366"/>
                  <a:gd name="T36" fmla="*/ 110 w 338"/>
                  <a:gd name="T37" fmla="*/ 1 h 366"/>
                  <a:gd name="T38" fmla="*/ 119 w 338"/>
                  <a:gd name="T39" fmla="*/ 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66">
                    <a:moveTo>
                      <a:pt x="119" y="4"/>
                    </a:moveTo>
                    <a:cubicBezTo>
                      <a:pt x="129" y="15"/>
                      <a:pt x="162" y="36"/>
                      <a:pt x="183" y="49"/>
                    </a:cubicBezTo>
                    <a:cubicBezTo>
                      <a:pt x="192" y="54"/>
                      <a:pt x="198" y="63"/>
                      <a:pt x="200" y="73"/>
                    </a:cubicBezTo>
                    <a:cubicBezTo>
                      <a:pt x="214" y="143"/>
                      <a:pt x="214" y="143"/>
                      <a:pt x="214" y="143"/>
                    </a:cubicBezTo>
                    <a:cubicBezTo>
                      <a:pt x="217" y="158"/>
                      <a:pt x="240" y="154"/>
                      <a:pt x="237" y="138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21" y="57"/>
                      <a:pt x="223" y="48"/>
                      <a:pt x="228" y="39"/>
                    </a:cubicBezTo>
                    <a:cubicBezTo>
                      <a:pt x="234" y="29"/>
                      <a:pt x="242" y="17"/>
                      <a:pt x="247" y="9"/>
                    </a:cubicBezTo>
                    <a:cubicBezTo>
                      <a:pt x="249" y="4"/>
                      <a:pt x="254" y="2"/>
                      <a:pt x="259" y="4"/>
                    </a:cubicBezTo>
                    <a:cubicBezTo>
                      <a:pt x="283" y="15"/>
                      <a:pt x="291" y="30"/>
                      <a:pt x="301" y="57"/>
                    </a:cubicBezTo>
                    <a:cubicBezTo>
                      <a:pt x="324" y="118"/>
                      <a:pt x="329" y="205"/>
                      <a:pt x="335" y="308"/>
                    </a:cubicBezTo>
                    <a:cubicBezTo>
                      <a:pt x="336" y="320"/>
                      <a:pt x="336" y="331"/>
                      <a:pt x="337" y="346"/>
                    </a:cubicBezTo>
                    <a:cubicBezTo>
                      <a:pt x="338" y="360"/>
                      <a:pt x="327" y="366"/>
                      <a:pt x="315" y="366"/>
                    </a:cubicBezTo>
                    <a:cubicBezTo>
                      <a:pt x="37" y="366"/>
                      <a:pt x="37" y="366"/>
                      <a:pt x="37" y="366"/>
                    </a:cubicBezTo>
                    <a:cubicBezTo>
                      <a:pt x="18" y="366"/>
                      <a:pt x="2" y="351"/>
                      <a:pt x="1" y="331"/>
                    </a:cubicBezTo>
                    <a:cubicBezTo>
                      <a:pt x="0" y="276"/>
                      <a:pt x="4" y="220"/>
                      <a:pt x="11" y="170"/>
                    </a:cubicBezTo>
                    <a:cubicBezTo>
                      <a:pt x="16" y="135"/>
                      <a:pt x="24" y="102"/>
                      <a:pt x="34" y="71"/>
                    </a:cubicBezTo>
                    <a:cubicBezTo>
                      <a:pt x="41" y="53"/>
                      <a:pt x="45" y="34"/>
                      <a:pt x="61" y="22"/>
                    </a:cubicBezTo>
                    <a:cubicBezTo>
                      <a:pt x="75" y="11"/>
                      <a:pt x="95" y="4"/>
                      <a:pt x="110" y="1"/>
                    </a:cubicBezTo>
                    <a:cubicBezTo>
                      <a:pt x="113" y="0"/>
                      <a:pt x="117" y="1"/>
                      <a:pt x="119" y="4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37"/>
              <p:cNvSpPr>
                <a:spLocks/>
              </p:cNvSpPr>
              <p:nvPr/>
            </p:nvSpPr>
            <p:spPr bwMode="auto">
              <a:xfrm>
                <a:off x="3692526" y="1589088"/>
                <a:ext cx="127000" cy="157163"/>
              </a:xfrm>
              <a:custGeom>
                <a:avLst/>
                <a:gdLst>
                  <a:gd name="T0" fmla="*/ 92 w 185"/>
                  <a:gd name="T1" fmla="*/ 0 h 230"/>
                  <a:gd name="T2" fmla="*/ 185 w 185"/>
                  <a:gd name="T3" fmla="*/ 90 h 230"/>
                  <a:gd name="T4" fmla="*/ 92 w 185"/>
                  <a:gd name="T5" fmla="*/ 230 h 230"/>
                  <a:gd name="T6" fmla="*/ 0 w 185"/>
                  <a:gd name="T7" fmla="*/ 90 h 230"/>
                  <a:gd name="T8" fmla="*/ 92 w 185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30">
                    <a:moveTo>
                      <a:pt x="92" y="0"/>
                    </a:moveTo>
                    <a:cubicBezTo>
                      <a:pt x="144" y="0"/>
                      <a:pt x="185" y="40"/>
                      <a:pt x="185" y="90"/>
                    </a:cubicBezTo>
                    <a:cubicBezTo>
                      <a:pt x="185" y="137"/>
                      <a:pt x="151" y="230"/>
                      <a:pt x="92" y="230"/>
                    </a:cubicBezTo>
                    <a:cubicBezTo>
                      <a:pt x="34" y="230"/>
                      <a:pt x="0" y="137"/>
                      <a:pt x="0" y="90"/>
                    </a:cubicBezTo>
                    <a:cubicBezTo>
                      <a:pt x="0" y="40"/>
                      <a:pt x="41" y="0"/>
                      <a:pt x="92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3651251" y="1770063"/>
                <a:ext cx="223838" cy="250825"/>
              </a:xfrm>
              <a:custGeom>
                <a:avLst/>
                <a:gdLst>
                  <a:gd name="T0" fmla="*/ 291 w 329"/>
                  <a:gd name="T1" fmla="*/ 367 h 367"/>
                  <a:gd name="T2" fmla="*/ 19 w 329"/>
                  <a:gd name="T3" fmla="*/ 367 h 367"/>
                  <a:gd name="T4" fmla="*/ 0 w 329"/>
                  <a:gd name="T5" fmla="*/ 348 h 367"/>
                  <a:gd name="T6" fmla="*/ 64 w 329"/>
                  <a:gd name="T7" fmla="*/ 27 h 367"/>
                  <a:gd name="T8" fmla="*/ 68 w 329"/>
                  <a:gd name="T9" fmla="*/ 22 h 367"/>
                  <a:gd name="T10" fmla="*/ 109 w 329"/>
                  <a:gd name="T11" fmla="*/ 1 h 367"/>
                  <a:gd name="T12" fmla="*/ 114 w 329"/>
                  <a:gd name="T13" fmla="*/ 7 h 367"/>
                  <a:gd name="T14" fmla="*/ 102 w 329"/>
                  <a:gd name="T15" fmla="*/ 94 h 367"/>
                  <a:gd name="T16" fmla="*/ 125 w 329"/>
                  <a:gd name="T17" fmla="*/ 99 h 367"/>
                  <a:gd name="T18" fmla="*/ 136 w 329"/>
                  <a:gd name="T19" fmla="*/ 18 h 367"/>
                  <a:gd name="T20" fmla="*/ 171 w 329"/>
                  <a:gd name="T21" fmla="*/ 18 h 367"/>
                  <a:gd name="T22" fmla="*/ 147 w 329"/>
                  <a:gd name="T23" fmla="*/ 92 h 367"/>
                  <a:gd name="T24" fmla="*/ 169 w 329"/>
                  <a:gd name="T25" fmla="*/ 101 h 367"/>
                  <a:gd name="T26" fmla="*/ 200 w 329"/>
                  <a:gd name="T27" fmla="*/ 7 h 367"/>
                  <a:gd name="T28" fmla="*/ 206 w 329"/>
                  <a:gd name="T29" fmla="*/ 3 h 367"/>
                  <a:gd name="T30" fmla="*/ 284 w 329"/>
                  <a:gd name="T31" fmla="*/ 42 h 367"/>
                  <a:gd name="T32" fmla="*/ 319 w 329"/>
                  <a:gd name="T33" fmla="*/ 171 h 367"/>
                  <a:gd name="T34" fmla="*/ 328 w 329"/>
                  <a:gd name="T35" fmla="*/ 330 h 367"/>
                  <a:gd name="T36" fmla="*/ 291 w 329"/>
                  <a:gd name="T37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9" h="367">
                    <a:moveTo>
                      <a:pt x="291" y="367"/>
                    </a:moveTo>
                    <a:cubicBezTo>
                      <a:pt x="19" y="367"/>
                      <a:pt x="19" y="367"/>
                      <a:pt x="19" y="367"/>
                    </a:cubicBezTo>
                    <a:cubicBezTo>
                      <a:pt x="8" y="367"/>
                      <a:pt x="0" y="358"/>
                      <a:pt x="0" y="348"/>
                    </a:cubicBezTo>
                    <a:cubicBezTo>
                      <a:pt x="0" y="269"/>
                      <a:pt x="19" y="92"/>
                      <a:pt x="64" y="27"/>
                    </a:cubicBezTo>
                    <a:cubicBezTo>
                      <a:pt x="66" y="25"/>
                      <a:pt x="67" y="24"/>
                      <a:pt x="68" y="22"/>
                    </a:cubicBezTo>
                    <a:cubicBezTo>
                      <a:pt x="79" y="13"/>
                      <a:pt x="93" y="6"/>
                      <a:pt x="109" y="1"/>
                    </a:cubicBezTo>
                    <a:cubicBezTo>
                      <a:pt x="112" y="0"/>
                      <a:pt x="115" y="4"/>
                      <a:pt x="114" y="7"/>
                    </a:cubicBezTo>
                    <a:cubicBezTo>
                      <a:pt x="109" y="29"/>
                      <a:pt x="104" y="84"/>
                      <a:pt x="102" y="94"/>
                    </a:cubicBezTo>
                    <a:cubicBezTo>
                      <a:pt x="99" y="109"/>
                      <a:pt x="122" y="114"/>
                      <a:pt x="125" y="99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1" y="106"/>
                      <a:pt x="163" y="116"/>
                      <a:pt x="169" y="101"/>
                    </a:cubicBezTo>
                    <a:cubicBezTo>
                      <a:pt x="174" y="88"/>
                      <a:pt x="197" y="27"/>
                      <a:pt x="200" y="7"/>
                    </a:cubicBezTo>
                    <a:cubicBezTo>
                      <a:pt x="201" y="4"/>
                      <a:pt x="203" y="3"/>
                      <a:pt x="206" y="3"/>
                    </a:cubicBezTo>
                    <a:cubicBezTo>
                      <a:pt x="228" y="9"/>
                      <a:pt x="275" y="21"/>
                      <a:pt x="284" y="42"/>
                    </a:cubicBezTo>
                    <a:cubicBezTo>
                      <a:pt x="301" y="81"/>
                      <a:pt x="312" y="125"/>
                      <a:pt x="319" y="171"/>
                    </a:cubicBezTo>
                    <a:cubicBezTo>
                      <a:pt x="326" y="221"/>
                      <a:pt x="329" y="275"/>
                      <a:pt x="328" y="330"/>
                    </a:cubicBezTo>
                    <a:cubicBezTo>
                      <a:pt x="327" y="350"/>
                      <a:pt x="311" y="367"/>
                      <a:pt x="291" y="367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281" y="2564903"/>
              <a:ext cx="1513372" cy="33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24036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16812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148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07870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0064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44065" y="1601899"/>
            <a:ext cx="1430519" cy="1205721"/>
            <a:chOff x="7484075" y="1752595"/>
            <a:chExt cx="1430519" cy="1205721"/>
          </a:xfrm>
        </p:grpSpPr>
        <p:pic>
          <p:nvPicPr>
            <p:cNvPr id="24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075" y="2700058"/>
              <a:ext cx="1106063" cy="2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 userDrawn="1"/>
          </p:nvGrpSpPr>
          <p:grpSpPr>
            <a:xfrm>
              <a:off x="7602161" y="1752595"/>
              <a:ext cx="1312433" cy="875426"/>
              <a:chOff x="1914861" y="3040471"/>
              <a:chExt cx="1172372" cy="782002"/>
            </a:xfrm>
          </p:grpSpPr>
          <p:sp>
            <p:nvSpPr>
              <p:cNvPr id="26" name="Oval 25"/>
              <p:cNvSpPr/>
              <p:nvPr userDrawn="1"/>
            </p:nvSpPr>
            <p:spPr>
              <a:xfrm>
                <a:off x="1914861" y="3040471"/>
                <a:ext cx="777059" cy="777059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 userDrawn="1"/>
            </p:nvSpPr>
            <p:spPr>
              <a:xfrm>
                <a:off x="2029769" y="3155379"/>
                <a:ext cx="547243" cy="547243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2139169" y="3263901"/>
                <a:ext cx="330198" cy="330198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ight Arrow 28"/>
              <p:cNvSpPr/>
              <p:nvPr userDrawn="1"/>
            </p:nvSpPr>
            <p:spPr>
              <a:xfrm rot="12613136">
                <a:off x="2231300" y="3397519"/>
                <a:ext cx="855933" cy="424954"/>
              </a:xfrm>
              <a:prstGeom prst="rightArrow">
                <a:avLst>
                  <a:gd name="adj1" fmla="val 34943"/>
                  <a:gd name="adj2" fmla="val 107979"/>
                </a:avLst>
              </a:prstGeom>
              <a:solidFill>
                <a:srgbClr val="00B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19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/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Exercise/Assignment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07164" y="1539565"/>
            <a:ext cx="1487994" cy="1601886"/>
            <a:chOff x="7361848" y="1347285"/>
            <a:chExt cx="1766872" cy="1601886"/>
          </a:xfrm>
        </p:grpSpPr>
        <p:grpSp>
          <p:nvGrpSpPr>
            <p:cNvPr id="8" name="Group 7"/>
            <p:cNvGrpSpPr/>
            <p:nvPr/>
          </p:nvGrpSpPr>
          <p:grpSpPr>
            <a:xfrm>
              <a:off x="7594601" y="1347285"/>
              <a:ext cx="1282700" cy="1264034"/>
              <a:chOff x="2224088" y="1429631"/>
              <a:chExt cx="763587" cy="752475"/>
            </a:xfrm>
          </p:grpSpPr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2508250" y="1702681"/>
                <a:ext cx="206375" cy="206375"/>
              </a:xfrm>
              <a:custGeom>
                <a:avLst/>
                <a:gdLst>
                  <a:gd name="T0" fmla="*/ 10 w 130"/>
                  <a:gd name="T1" fmla="*/ 130 h 130"/>
                  <a:gd name="T2" fmla="*/ 28 w 130"/>
                  <a:gd name="T3" fmla="*/ 112 h 130"/>
                  <a:gd name="T4" fmla="*/ 130 w 130"/>
                  <a:gd name="T5" fmla="*/ 84 h 130"/>
                  <a:gd name="T6" fmla="*/ 45 w 130"/>
                  <a:gd name="T7" fmla="*/ 0 h 130"/>
                  <a:gd name="T8" fmla="*/ 17 w 130"/>
                  <a:gd name="T9" fmla="*/ 102 h 130"/>
                  <a:gd name="T10" fmla="*/ 0 w 130"/>
                  <a:gd name="T11" fmla="*/ 119 h 130"/>
                  <a:gd name="T12" fmla="*/ 10 w 130"/>
                  <a:gd name="T1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30">
                    <a:moveTo>
                      <a:pt x="10" y="130"/>
                    </a:moveTo>
                    <a:lnTo>
                      <a:pt x="28" y="112"/>
                    </a:lnTo>
                    <a:lnTo>
                      <a:pt x="130" y="84"/>
                    </a:lnTo>
                    <a:lnTo>
                      <a:pt x="45" y="0"/>
                    </a:lnTo>
                    <a:lnTo>
                      <a:pt x="17" y="102"/>
                    </a:lnTo>
                    <a:lnTo>
                      <a:pt x="0" y="119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2224088" y="1456618"/>
                <a:ext cx="617538" cy="725488"/>
              </a:xfrm>
              <a:custGeom>
                <a:avLst/>
                <a:gdLst>
                  <a:gd name="T0" fmla="*/ 198 w 222"/>
                  <a:gd name="T1" fmla="*/ 236 h 260"/>
                  <a:gd name="T2" fmla="*/ 157 w 222"/>
                  <a:gd name="T3" fmla="*/ 236 h 260"/>
                  <a:gd name="T4" fmla="*/ 86 w 222"/>
                  <a:gd name="T5" fmla="*/ 236 h 260"/>
                  <a:gd name="T6" fmla="*/ 70 w 222"/>
                  <a:gd name="T7" fmla="*/ 179 h 260"/>
                  <a:gd name="T8" fmla="*/ 24 w 222"/>
                  <a:gd name="T9" fmla="*/ 182 h 260"/>
                  <a:gd name="T10" fmla="*/ 24 w 222"/>
                  <a:gd name="T11" fmla="*/ 66 h 260"/>
                  <a:gd name="T12" fmla="*/ 24 w 222"/>
                  <a:gd name="T13" fmla="*/ 24 h 260"/>
                  <a:gd name="T14" fmla="*/ 182 w 222"/>
                  <a:gd name="T15" fmla="*/ 24 h 260"/>
                  <a:gd name="T16" fmla="*/ 214 w 222"/>
                  <a:gd name="T17" fmla="*/ 0 h 260"/>
                  <a:gd name="T18" fmla="*/ 0 w 222"/>
                  <a:gd name="T19" fmla="*/ 0 h 260"/>
                  <a:gd name="T20" fmla="*/ 0 w 222"/>
                  <a:gd name="T21" fmla="*/ 66 h 260"/>
                  <a:gd name="T22" fmla="*/ 0 w 222"/>
                  <a:gd name="T23" fmla="*/ 195 h 260"/>
                  <a:gd name="T24" fmla="*/ 0 w 222"/>
                  <a:gd name="T25" fmla="*/ 196 h 260"/>
                  <a:gd name="T26" fmla="*/ 20 w 222"/>
                  <a:gd name="T27" fmla="*/ 242 h 260"/>
                  <a:gd name="T28" fmla="*/ 64 w 222"/>
                  <a:gd name="T29" fmla="*/ 260 h 260"/>
                  <a:gd name="T30" fmla="*/ 64 w 222"/>
                  <a:gd name="T31" fmla="*/ 260 h 260"/>
                  <a:gd name="T32" fmla="*/ 66 w 222"/>
                  <a:gd name="T33" fmla="*/ 260 h 260"/>
                  <a:gd name="T34" fmla="*/ 66 w 222"/>
                  <a:gd name="T35" fmla="*/ 260 h 260"/>
                  <a:gd name="T36" fmla="*/ 157 w 222"/>
                  <a:gd name="T37" fmla="*/ 260 h 260"/>
                  <a:gd name="T38" fmla="*/ 222 w 222"/>
                  <a:gd name="T39" fmla="*/ 260 h 260"/>
                  <a:gd name="T40" fmla="*/ 222 w 222"/>
                  <a:gd name="T41" fmla="*/ 105 h 260"/>
                  <a:gd name="T42" fmla="*/ 198 w 222"/>
                  <a:gd name="T43" fmla="*/ 137 h 260"/>
                  <a:gd name="T44" fmla="*/ 198 w 222"/>
                  <a:gd name="T45" fmla="*/ 23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260">
                    <a:moveTo>
                      <a:pt x="198" y="236"/>
                    </a:moveTo>
                    <a:cubicBezTo>
                      <a:pt x="157" y="236"/>
                      <a:pt x="157" y="236"/>
                      <a:pt x="157" y="236"/>
                    </a:cubicBezTo>
                    <a:cubicBezTo>
                      <a:pt x="86" y="236"/>
                      <a:pt x="86" y="236"/>
                      <a:pt x="86" y="236"/>
                    </a:cubicBezTo>
                    <a:cubicBezTo>
                      <a:pt x="77" y="228"/>
                      <a:pt x="69" y="212"/>
                      <a:pt x="70" y="179"/>
                    </a:cubicBezTo>
                    <a:cubicBezTo>
                      <a:pt x="51" y="186"/>
                      <a:pt x="33" y="184"/>
                      <a:pt x="24" y="182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182" y="24"/>
                      <a:pt x="182" y="24"/>
                      <a:pt x="182" y="24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13"/>
                      <a:pt x="7" y="229"/>
                      <a:pt x="20" y="242"/>
                    </a:cubicBezTo>
                    <a:cubicBezTo>
                      <a:pt x="32" y="253"/>
                      <a:pt x="48" y="260"/>
                      <a:pt x="64" y="260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157" y="260"/>
                      <a:pt x="157" y="260"/>
                      <a:pt x="157" y="260"/>
                    </a:cubicBezTo>
                    <a:cubicBezTo>
                      <a:pt x="222" y="260"/>
                      <a:pt x="222" y="260"/>
                      <a:pt x="222" y="260"/>
                    </a:cubicBezTo>
                    <a:cubicBezTo>
                      <a:pt x="222" y="105"/>
                      <a:pt x="222" y="105"/>
                      <a:pt x="222" y="105"/>
                    </a:cubicBezTo>
                    <a:cubicBezTo>
                      <a:pt x="198" y="137"/>
                      <a:pt x="198" y="137"/>
                      <a:pt x="198" y="137"/>
                    </a:cubicBezTo>
                    <a:lnTo>
                      <a:pt x="198" y="23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2895600" y="1429631"/>
                <a:ext cx="92075" cy="92075"/>
              </a:xfrm>
              <a:custGeom>
                <a:avLst/>
                <a:gdLst>
                  <a:gd name="T0" fmla="*/ 25 w 33"/>
                  <a:gd name="T1" fmla="*/ 8 h 33"/>
                  <a:gd name="T2" fmla="*/ 0 w 33"/>
                  <a:gd name="T3" fmla="*/ 4 h 33"/>
                  <a:gd name="T4" fmla="*/ 29 w 33"/>
                  <a:gd name="T5" fmla="*/ 33 h 33"/>
                  <a:gd name="T6" fmla="*/ 25 w 33"/>
                  <a:gd name="T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25" y="8"/>
                    </a:moveTo>
                    <a:cubicBezTo>
                      <a:pt x="19" y="2"/>
                      <a:pt x="9" y="0"/>
                      <a:pt x="0" y="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3" y="24"/>
                      <a:pt x="31" y="14"/>
                      <a:pt x="25" y="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597150" y="1459793"/>
                <a:ext cx="358775" cy="358775"/>
              </a:xfrm>
              <a:custGeom>
                <a:avLst/>
                <a:gdLst>
                  <a:gd name="T0" fmla="*/ 0 w 226"/>
                  <a:gd name="T1" fmla="*/ 133 h 226"/>
                  <a:gd name="T2" fmla="*/ 93 w 226"/>
                  <a:gd name="T3" fmla="*/ 226 h 226"/>
                  <a:gd name="T4" fmla="*/ 226 w 226"/>
                  <a:gd name="T5" fmla="*/ 56 h 226"/>
                  <a:gd name="T6" fmla="*/ 170 w 226"/>
                  <a:gd name="T7" fmla="*/ 0 h 226"/>
                  <a:gd name="T8" fmla="*/ 0 w 226"/>
                  <a:gd name="T9" fmla="*/ 1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26">
                    <a:moveTo>
                      <a:pt x="0" y="133"/>
                    </a:moveTo>
                    <a:lnTo>
                      <a:pt x="93" y="226"/>
                    </a:lnTo>
                    <a:lnTo>
                      <a:pt x="226" y="56"/>
                    </a:lnTo>
                    <a:lnTo>
                      <a:pt x="170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848" y="2732145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7" y="1146815"/>
            <a:ext cx="10499607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92384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5130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17" y="3126889"/>
            <a:ext cx="2038707" cy="1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3" y="1544469"/>
            <a:ext cx="1232525" cy="1413916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Study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81041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7381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012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71" y="428"/>
            <a:ext cx="12191430" cy="6857143"/>
            <a:chOff x="571" y="428"/>
            <a:chExt cx="12191430" cy="685714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47089" y="28146"/>
              <a:ext cx="3044912" cy="68294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" y="428"/>
              <a:ext cx="9142857" cy="68571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2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0546493" y="1533215"/>
            <a:ext cx="1503399" cy="1580154"/>
            <a:chOff x="7248184" y="1291791"/>
            <a:chExt cx="1795371" cy="1580154"/>
          </a:xfrm>
        </p:grpSpPr>
        <p:grpSp>
          <p:nvGrpSpPr>
            <p:cNvPr id="4" name="Group 3"/>
            <p:cNvGrpSpPr/>
            <p:nvPr/>
          </p:nvGrpSpPr>
          <p:grpSpPr>
            <a:xfrm>
              <a:off x="7439745" y="1291791"/>
              <a:ext cx="1286310" cy="1286310"/>
              <a:chOff x="1256798" y="5242956"/>
              <a:chExt cx="557835" cy="557835"/>
            </a:xfrm>
          </p:grpSpPr>
          <p:sp>
            <p:nvSpPr>
              <p:cNvPr id="6" name="Freeform 96"/>
              <p:cNvSpPr>
                <a:spLocks noEditPoints="1"/>
              </p:cNvSpPr>
              <p:nvPr/>
            </p:nvSpPr>
            <p:spPr bwMode="auto">
              <a:xfrm>
                <a:off x="1454976" y="5242956"/>
                <a:ext cx="359657" cy="557835"/>
              </a:xfrm>
              <a:custGeom>
                <a:avLst/>
                <a:gdLst>
                  <a:gd name="T0" fmla="*/ 220 w 258"/>
                  <a:gd name="T1" fmla="*/ 298 h 400"/>
                  <a:gd name="T2" fmla="*/ 258 w 258"/>
                  <a:gd name="T3" fmla="*/ 298 h 400"/>
                  <a:gd name="T4" fmla="*/ 258 w 258"/>
                  <a:gd name="T5" fmla="*/ 260 h 400"/>
                  <a:gd name="T6" fmla="*/ 220 w 258"/>
                  <a:gd name="T7" fmla="*/ 260 h 400"/>
                  <a:gd name="T8" fmla="*/ 220 w 258"/>
                  <a:gd name="T9" fmla="*/ 298 h 400"/>
                  <a:gd name="T10" fmla="*/ 258 w 258"/>
                  <a:gd name="T11" fmla="*/ 58 h 400"/>
                  <a:gd name="T12" fmla="*/ 258 w 258"/>
                  <a:gd name="T13" fmla="*/ 34 h 400"/>
                  <a:gd name="T14" fmla="*/ 223 w 258"/>
                  <a:gd name="T15" fmla="*/ 0 h 400"/>
                  <a:gd name="T16" fmla="*/ 0 w 258"/>
                  <a:gd name="T17" fmla="*/ 0 h 400"/>
                  <a:gd name="T18" fmla="*/ 0 w 258"/>
                  <a:gd name="T19" fmla="*/ 400 h 400"/>
                  <a:gd name="T20" fmla="*/ 208 w 258"/>
                  <a:gd name="T21" fmla="*/ 400 h 400"/>
                  <a:gd name="T22" fmla="*/ 208 w 258"/>
                  <a:gd name="T23" fmla="*/ 234 h 400"/>
                  <a:gd name="T24" fmla="*/ 208 w 258"/>
                  <a:gd name="T25" fmla="*/ 234 h 400"/>
                  <a:gd name="T26" fmla="*/ 249 w 258"/>
                  <a:gd name="T27" fmla="*/ 195 h 400"/>
                  <a:gd name="T28" fmla="*/ 258 w 258"/>
                  <a:gd name="T29" fmla="*/ 195 h 400"/>
                  <a:gd name="T30" fmla="*/ 258 w 258"/>
                  <a:gd name="T31" fmla="*/ 58 h 400"/>
                  <a:gd name="T32" fmla="*/ 220 w 258"/>
                  <a:gd name="T33" fmla="*/ 236 h 400"/>
                  <a:gd name="T34" fmla="*/ 220 w 258"/>
                  <a:gd name="T35" fmla="*/ 246 h 400"/>
                  <a:gd name="T36" fmla="*/ 220 w 258"/>
                  <a:gd name="T37" fmla="*/ 246 h 400"/>
                  <a:gd name="T38" fmla="*/ 220 w 258"/>
                  <a:gd name="T39" fmla="*/ 248 h 400"/>
                  <a:gd name="T40" fmla="*/ 258 w 258"/>
                  <a:gd name="T41" fmla="*/ 248 h 400"/>
                  <a:gd name="T42" fmla="*/ 258 w 258"/>
                  <a:gd name="T43" fmla="*/ 207 h 400"/>
                  <a:gd name="T44" fmla="*/ 249 w 258"/>
                  <a:gd name="T45" fmla="*/ 207 h 400"/>
                  <a:gd name="T46" fmla="*/ 220 w 258"/>
                  <a:gd name="T47" fmla="*/ 236 h 400"/>
                  <a:gd name="T48" fmla="*/ 220 w 258"/>
                  <a:gd name="T49" fmla="*/ 348 h 400"/>
                  <a:gd name="T50" fmla="*/ 258 w 258"/>
                  <a:gd name="T51" fmla="*/ 348 h 400"/>
                  <a:gd name="T52" fmla="*/ 258 w 258"/>
                  <a:gd name="T53" fmla="*/ 310 h 400"/>
                  <a:gd name="T54" fmla="*/ 220 w 258"/>
                  <a:gd name="T55" fmla="*/ 310 h 400"/>
                  <a:gd name="T56" fmla="*/ 220 w 258"/>
                  <a:gd name="T57" fmla="*/ 348 h 400"/>
                  <a:gd name="T58" fmla="*/ 220 w 258"/>
                  <a:gd name="T59" fmla="*/ 400 h 400"/>
                  <a:gd name="T60" fmla="*/ 223 w 258"/>
                  <a:gd name="T61" fmla="*/ 400 h 400"/>
                  <a:gd name="T62" fmla="*/ 258 w 258"/>
                  <a:gd name="T63" fmla="*/ 365 h 400"/>
                  <a:gd name="T64" fmla="*/ 258 w 258"/>
                  <a:gd name="T65" fmla="*/ 361 h 400"/>
                  <a:gd name="T66" fmla="*/ 258 w 258"/>
                  <a:gd name="T67" fmla="*/ 361 h 400"/>
                  <a:gd name="T68" fmla="*/ 258 w 258"/>
                  <a:gd name="T69" fmla="*/ 360 h 400"/>
                  <a:gd name="T70" fmla="*/ 220 w 258"/>
                  <a:gd name="T71" fmla="*/ 360 h 400"/>
                  <a:gd name="T72" fmla="*/ 220 w 258"/>
                  <a:gd name="T73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8" h="400">
                    <a:moveTo>
                      <a:pt x="220" y="298"/>
                    </a:move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20" y="260"/>
                      <a:pt x="220" y="260"/>
                      <a:pt x="220" y="260"/>
                    </a:cubicBezTo>
                    <a:lnTo>
                      <a:pt x="220" y="298"/>
                    </a:lnTo>
                    <a:close/>
                    <a:moveTo>
                      <a:pt x="258" y="58"/>
                    </a:moveTo>
                    <a:cubicBezTo>
                      <a:pt x="258" y="34"/>
                      <a:pt x="258" y="34"/>
                      <a:pt x="258" y="34"/>
                    </a:cubicBezTo>
                    <a:cubicBezTo>
                      <a:pt x="258" y="15"/>
                      <a:pt x="242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08" y="400"/>
                      <a:pt x="208" y="400"/>
                      <a:pt x="208" y="40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9" y="213"/>
                      <a:pt x="227" y="195"/>
                      <a:pt x="249" y="195"/>
                    </a:cubicBezTo>
                    <a:cubicBezTo>
                      <a:pt x="258" y="195"/>
                      <a:pt x="258" y="195"/>
                      <a:pt x="258" y="195"/>
                    </a:cubicBezTo>
                    <a:cubicBezTo>
                      <a:pt x="258" y="58"/>
                      <a:pt x="258" y="58"/>
                      <a:pt x="258" y="58"/>
                    </a:cubicBezTo>
                    <a:close/>
                    <a:moveTo>
                      <a:pt x="220" y="236"/>
                    </a:move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8"/>
                      <a:pt x="220" y="248"/>
                      <a:pt x="220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33" y="207"/>
                      <a:pt x="220" y="220"/>
                      <a:pt x="220" y="236"/>
                    </a:cubicBezTo>
                    <a:close/>
                    <a:moveTo>
                      <a:pt x="220" y="348"/>
                    </a:moveTo>
                    <a:cubicBezTo>
                      <a:pt x="258" y="348"/>
                      <a:pt x="258" y="348"/>
                      <a:pt x="258" y="348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20" y="310"/>
                      <a:pt x="220" y="310"/>
                      <a:pt x="220" y="310"/>
                    </a:cubicBezTo>
                    <a:lnTo>
                      <a:pt x="220" y="348"/>
                    </a:lnTo>
                    <a:close/>
                    <a:moveTo>
                      <a:pt x="220" y="400"/>
                    </a:moveTo>
                    <a:cubicBezTo>
                      <a:pt x="223" y="400"/>
                      <a:pt x="223" y="400"/>
                      <a:pt x="223" y="400"/>
                    </a:cubicBezTo>
                    <a:cubicBezTo>
                      <a:pt x="242" y="400"/>
                      <a:pt x="258" y="384"/>
                      <a:pt x="258" y="365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0"/>
                      <a:pt x="258" y="360"/>
                      <a:pt x="258" y="360"/>
                    </a:cubicBezTo>
                    <a:cubicBezTo>
                      <a:pt x="220" y="360"/>
                      <a:pt x="220" y="360"/>
                      <a:pt x="220" y="360"/>
                    </a:cubicBezTo>
                    <a:lnTo>
                      <a:pt x="220" y="400"/>
                    </a:ln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97"/>
              <p:cNvSpPr>
                <a:spLocks/>
              </p:cNvSpPr>
              <p:nvPr/>
            </p:nvSpPr>
            <p:spPr bwMode="auto">
              <a:xfrm>
                <a:off x="1302060" y="5242956"/>
                <a:ext cx="132119" cy="557835"/>
              </a:xfrm>
              <a:custGeom>
                <a:avLst/>
                <a:gdLst>
                  <a:gd name="T0" fmla="*/ 0 w 94"/>
                  <a:gd name="T1" fmla="*/ 34 h 400"/>
                  <a:gd name="T2" fmla="*/ 0 w 94"/>
                  <a:gd name="T3" fmla="*/ 77 h 400"/>
                  <a:gd name="T4" fmla="*/ 19 w 94"/>
                  <a:gd name="T5" fmla="*/ 77 h 400"/>
                  <a:gd name="T6" fmla="*/ 44 w 94"/>
                  <a:gd name="T7" fmla="*/ 66 h 400"/>
                  <a:gd name="T8" fmla="*/ 76 w 94"/>
                  <a:gd name="T9" fmla="*/ 98 h 400"/>
                  <a:gd name="T10" fmla="*/ 44 w 94"/>
                  <a:gd name="T11" fmla="*/ 130 h 400"/>
                  <a:gd name="T12" fmla="*/ 21 w 94"/>
                  <a:gd name="T13" fmla="*/ 121 h 400"/>
                  <a:gd name="T14" fmla="*/ 0 w 94"/>
                  <a:gd name="T15" fmla="*/ 121 h 400"/>
                  <a:gd name="T16" fmla="*/ 0 w 94"/>
                  <a:gd name="T17" fmla="*/ 144 h 400"/>
                  <a:gd name="T18" fmla="*/ 19 w 94"/>
                  <a:gd name="T19" fmla="*/ 144 h 400"/>
                  <a:gd name="T20" fmla="*/ 44 w 94"/>
                  <a:gd name="T21" fmla="*/ 133 h 400"/>
                  <a:gd name="T22" fmla="*/ 76 w 94"/>
                  <a:gd name="T23" fmla="*/ 165 h 400"/>
                  <a:gd name="T24" fmla="*/ 44 w 94"/>
                  <a:gd name="T25" fmla="*/ 198 h 400"/>
                  <a:gd name="T26" fmla="*/ 20 w 94"/>
                  <a:gd name="T27" fmla="*/ 188 h 400"/>
                  <a:gd name="T28" fmla="*/ 0 w 94"/>
                  <a:gd name="T29" fmla="*/ 188 h 400"/>
                  <a:gd name="T30" fmla="*/ 0 w 94"/>
                  <a:gd name="T31" fmla="*/ 211 h 400"/>
                  <a:gd name="T32" fmla="*/ 19 w 94"/>
                  <a:gd name="T33" fmla="*/ 211 h 400"/>
                  <a:gd name="T34" fmla="*/ 44 w 94"/>
                  <a:gd name="T35" fmla="*/ 200 h 400"/>
                  <a:gd name="T36" fmla="*/ 76 w 94"/>
                  <a:gd name="T37" fmla="*/ 233 h 400"/>
                  <a:gd name="T38" fmla="*/ 44 w 94"/>
                  <a:gd name="T39" fmla="*/ 265 h 400"/>
                  <a:gd name="T40" fmla="*/ 20 w 94"/>
                  <a:gd name="T41" fmla="*/ 255 h 400"/>
                  <a:gd name="T42" fmla="*/ 0 w 94"/>
                  <a:gd name="T43" fmla="*/ 255 h 400"/>
                  <a:gd name="T44" fmla="*/ 0 w 94"/>
                  <a:gd name="T45" fmla="*/ 278 h 400"/>
                  <a:gd name="T46" fmla="*/ 20 w 94"/>
                  <a:gd name="T47" fmla="*/ 278 h 400"/>
                  <a:gd name="T48" fmla="*/ 44 w 94"/>
                  <a:gd name="T49" fmla="*/ 268 h 400"/>
                  <a:gd name="T50" fmla="*/ 76 w 94"/>
                  <a:gd name="T51" fmla="*/ 300 h 400"/>
                  <a:gd name="T52" fmla="*/ 44 w 94"/>
                  <a:gd name="T53" fmla="*/ 332 h 400"/>
                  <a:gd name="T54" fmla="*/ 20 w 94"/>
                  <a:gd name="T55" fmla="*/ 322 h 400"/>
                  <a:gd name="T56" fmla="*/ 0 w 94"/>
                  <a:gd name="T57" fmla="*/ 322 h 400"/>
                  <a:gd name="T58" fmla="*/ 0 w 94"/>
                  <a:gd name="T59" fmla="*/ 365 h 400"/>
                  <a:gd name="T60" fmla="*/ 36 w 94"/>
                  <a:gd name="T61" fmla="*/ 400 h 400"/>
                  <a:gd name="T62" fmla="*/ 94 w 94"/>
                  <a:gd name="T63" fmla="*/ 400 h 400"/>
                  <a:gd name="T64" fmla="*/ 94 w 94"/>
                  <a:gd name="T65" fmla="*/ 0 h 400"/>
                  <a:gd name="T66" fmla="*/ 36 w 94"/>
                  <a:gd name="T67" fmla="*/ 0 h 400"/>
                  <a:gd name="T68" fmla="*/ 0 w 94"/>
                  <a:gd name="T69" fmla="*/ 34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400">
                    <a:moveTo>
                      <a:pt x="0" y="34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5" y="70"/>
                      <a:pt x="34" y="66"/>
                      <a:pt x="44" y="66"/>
                    </a:cubicBezTo>
                    <a:cubicBezTo>
                      <a:pt x="62" y="66"/>
                      <a:pt x="76" y="80"/>
                      <a:pt x="76" y="98"/>
                    </a:cubicBezTo>
                    <a:cubicBezTo>
                      <a:pt x="76" y="116"/>
                      <a:pt x="62" y="130"/>
                      <a:pt x="44" y="130"/>
                    </a:cubicBezTo>
                    <a:cubicBezTo>
                      <a:pt x="35" y="130"/>
                      <a:pt x="26" y="127"/>
                      <a:pt x="21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25" y="137"/>
                      <a:pt x="34" y="133"/>
                      <a:pt x="44" y="133"/>
                    </a:cubicBezTo>
                    <a:cubicBezTo>
                      <a:pt x="62" y="133"/>
                      <a:pt x="76" y="148"/>
                      <a:pt x="76" y="165"/>
                    </a:cubicBezTo>
                    <a:cubicBezTo>
                      <a:pt x="76" y="183"/>
                      <a:pt x="62" y="198"/>
                      <a:pt x="44" y="198"/>
                    </a:cubicBezTo>
                    <a:cubicBezTo>
                      <a:pt x="34" y="198"/>
                      <a:pt x="26" y="194"/>
                      <a:pt x="2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19" y="211"/>
                      <a:pt x="19" y="211"/>
                      <a:pt x="19" y="211"/>
                    </a:cubicBezTo>
                    <a:cubicBezTo>
                      <a:pt x="25" y="205"/>
                      <a:pt x="34" y="200"/>
                      <a:pt x="44" y="200"/>
                    </a:cubicBezTo>
                    <a:cubicBezTo>
                      <a:pt x="62" y="200"/>
                      <a:pt x="76" y="215"/>
                      <a:pt x="76" y="233"/>
                    </a:cubicBezTo>
                    <a:cubicBezTo>
                      <a:pt x="76" y="251"/>
                      <a:pt x="62" y="265"/>
                      <a:pt x="44" y="265"/>
                    </a:cubicBezTo>
                    <a:cubicBezTo>
                      <a:pt x="34" y="265"/>
                      <a:pt x="26" y="261"/>
                      <a:pt x="2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6" y="272"/>
                      <a:pt x="34" y="268"/>
                      <a:pt x="44" y="268"/>
                    </a:cubicBezTo>
                    <a:cubicBezTo>
                      <a:pt x="62" y="268"/>
                      <a:pt x="76" y="282"/>
                      <a:pt x="76" y="300"/>
                    </a:cubicBezTo>
                    <a:cubicBezTo>
                      <a:pt x="76" y="318"/>
                      <a:pt x="62" y="332"/>
                      <a:pt x="44" y="332"/>
                    </a:cubicBezTo>
                    <a:cubicBezTo>
                      <a:pt x="34" y="332"/>
                      <a:pt x="26" y="328"/>
                      <a:pt x="20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84"/>
                      <a:pt x="16" y="400"/>
                      <a:pt x="36" y="400"/>
                    </a:cubicBezTo>
                    <a:cubicBezTo>
                      <a:pt x="94" y="400"/>
                      <a:pt x="94" y="400"/>
                      <a:pt x="94" y="40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5"/>
                      <a:pt x="0" y="34"/>
                    </a:cubicBez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98"/>
              <p:cNvSpPr>
                <a:spLocks noEditPoints="1"/>
              </p:cNvSpPr>
              <p:nvPr/>
            </p:nvSpPr>
            <p:spPr bwMode="auto">
              <a:xfrm>
                <a:off x="1256798" y="5361618"/>
                <a:ext cx="124779" cy="319288"/>
              </a:xfrm>
              <a:custGeom>
                <a:avLst/>
                <a:gdLst>
                  <a:gd name="T0" fmla="*/ 0 w 90"/>
                  <a:gd name="T1" fmla="*/ 215 h 229"/>
                  <a:gd name="T2" fmla="*/ 15 w 90"/>
                  <a:gd name="T3" fmla="*/ 229 h 229"/>
                  <a:gd name="T4" fmla="*/ 76 w 90"/>
                  <a:gd name="T5" fmla="*/ 229 h 229"/>
                  <a:gd name="T6" fmla="*/ 90 w 90"/>
                  <a:gd name="T7" fmla="*/ 215 h 229"/>
                  <a:gd name="T8" fmla="*/ 76 w 90"/>
                  <a:gd name="T9" fmla="*/ 201 h 229"/>
                  <a:gd name="T10" fmla="*/ 15 w 90"/>
                  <a:gd name="T11" fmla="*/ 201 h 229"/>
                  <a:gd name="T12" fmla="*/ 0 w 90"/>
                  <a:gd name="T13" fmla="*/ 215 h 229"/>
                  <a:gd name="T14" fmla="*/ 0 w 90"/>
                  <a:gd name="T15" fmla="*/ 148 h 229"/>
                  <a:gd name="T16" fmla="*/ 15 w 90"/>
                  <a:gd name="T17" fmla="*/ 162 h 229"/>
                  <a:gd name="T18" fmla="*/ 76 w 90"/>
                  <a:gd name="T19" fmla="*/ 162 h 229"/>
                  <a:gd name="T20" fmla="*/ 90 w 90"/>
                  <a:gd name="T21" fmla="*/ 148 h 229"/>
                  <a:gd name="T22" fmla="*/ 76 w 90"/>
                  <a:gd name="T23" fmla="*/ 134 h 229"/>
                  <a:gd name="T24" fmla="*/ 15 w 90"/>
                  <a:gd name="T25" fmla="*/ 134 h 229"/>
                  <a:gd name="T26" fmla="*/ 0 w 90"/>
                  <a:gd name="T27" fmla="*/ 148 h 229"/>
                  <a:gd name="T28" fmla="*/ 0 w 90"/>
                  <a:gd name="T29" fmla="*/ 81 h 229"/>
                  <a:gd name="T30" fmla="*/ 15 w 90"/>
                  <a:gd name="T31" fmla="*/ 95 h 229"/>
                  <a:gd name="T32" fmla="*/ 76 w 90"/>
                  <a:gd name="T33" fmla="*/ 95 h 229"/>
                  <a:gd name="T34" fmla="*/ 90 w 90"/>
                  <a:gd name="T35" fmla="*/ 81 h 229"/>
                  <a:gd name="T36" fmla="*/ 76 w 90"/>
                  <a:gd name="T37" fmla="*/ 67 h 229"/>
                  <a:gd name="T38" fmla="*/ 15 w 90"/>
                  <a:gd name="T39" fmla="*/ 67 h 229"/>
                  <a:gd name="T40" fmla="*/ 0 w 90"/>
                  <a:gd name="T41" fmla="*/ 81 h 229"/>
                  <a:gd name="T42" fmla="*/ 0 w 90"/>
                  <a:gd name="T43" fmla="*/ 14 h 229"/>
                  <a:gd name="T44" fmla="*/ 15 w 90"/>
                  <a:gd name="T45" fmla="*/ 28 h 229"/>
                  <a:gd name="T46" fmla="*/ 76 w 90"/>
                  <a:gd name="T47" fmla="*/ 28 h 229"/>
                  <a:gd name="T48" fmla="*/ 90 w 90"/>
                  <a:gd name="T49" fmla="*/ 14 h 229"/>
                  <a:gd name="T50" fmla="*/ 76 w 90"/>
                  <a:gd name="T51" fmla="*/ 0 h 229"/>
                  <a:gd name="T52" fmla="*/ 15 w 90"/>
                  <a:gd name="T53" fmla="*/ 0 h 229"/>
                  <a:gd name="T54" fmla="*/ 0 w 90"/>
                  <a:gd name="T55" fmla="*/ 1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229">
                    <a:moveTo>
                      <a:pt x="0" y="215"/>
                    </a:moveTo>
                    <a:cubicBezTo>
                      <a:pt x="0" y="223"/>
                      <a:pt x="7" y="229"/>
                      <a:pt x="15" y="229"/>
                    </a:cubicBezTo>
                    <a:cubicBezTo>
                      <a:pt x="76" y="229"/>
                      <a:pt x="76" y="229"/>
                      <a:pt x="76" y="229"/>
                    </a:cubicBezTo>
                    <a:cubicBezTo>
                      <a:pt x="84" y="229"/>
                      <a:pt x="90" y="223"/>
                      <a:pt x="90" y="215"/>
                    </a:cubicBezTo>
                    <a:cubicBezTo>
                      <a:pt x="90" y="207"/>
                      <a:pt x="84" y="201"/>
                      <a:pt x="76" y="201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7" y="201"/>
                      <a:pt x="0" y="207"/>
                      <a:pt x="0" y="215"/>
                    </a:cubicBezTo>
                    <a:close/>
                    <a:moveTo>
                      <a:pt x="0" y="148"/>
                    </a:moveTo>
                    <a:cubicBezTo>
                      <a:pt x="0" y="156"/>
                      <a:pt x="7" y="162"/>
                      <a:pt x="15" y="162"/>
                    </a:cubicBezTo>
                    <a:cubicBezTo>
                      <a:pt x="76" y="162"/>
                      <a:pt x="76" y="162"/>
                      <a:pt x="76" y="162"/>
                    </a:cubicBezTo>
                    <a:cubicBezTo>
                      <a:pt x="84" y="162"/>
                      <a:pt x="90" y="156"/>
                      <a:pt x="90" y="148"/>
                    </a:cubicBezTo>
                    <a:cubicBezTo>
                      <a:pt x="90" y="140"/>
                      <a:pt x="84" y="134"/>
                      <a:pt x="76" y="134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7" y="134"/>
                      <a:pt x="0" y="140"/>
                      <a:pt x="0" y="148"/>
                    </a:cubicBezTo>
                    <a:close/>
                    <a:moveTo>
                      <a:pt x="0" y="81"/>
                    </a:moveTo>
                    <a:cubicBezTo>
                      <a:pt x="0" y="89"/>
                      <a:pt x="7" y="95"/>
                      <a:pt x="15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4" y="95"/>
                      <a:pt x="90" y="89"/>
                      <a:pt x="90" y="81"/>
                    </a:cubicBezTo>
                    <a:cubicBezTo>
                      <a:pt x="90" y="73"/>
                      <a:pt x="84" y="67"/>
                      <a:pt x="7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7" y="67"/>
                      <a:pt x="0" y="73"/>
                      <a:pt x="0" y="81"/>
                    </a:cubicBezTo>
                    <a:close/>
                    <a:moveTo>
                      <a:pt x="0" y="14"/>
                    </a:moveTo>
                    <a:cubicBezTo>
                      <a:pt x="0" y="22"/>
                      <a:pt x="7" y="28"/>
                      <a:pt x="15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4" y="28"/>
                      <a:pt x="90" y="22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9"/>
              <p:cNvSpPr>
                <a:spLocks/>
              </p:cNvSpPr>
              <p:nvPr/>
            </p:nvSpPr>
            <p:spPr bwMode="auto">
              <a:xfrm>
                <a:off x="1516142" y="5367734"/>
                <a:ext cx="237325" cy="23244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100"/>
              <p:cNvSpPr>
                <a:spLocks/>
              </p:cNvSpPr>
              <p:nvPr/>
            </p:nvSpPr>
            <p:spPr bwMode="auto">
              <a:xfrm>
                <a:off x="1516142" y="5444804"/>
                <a:ext cx="237325" cy="22020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84" y="2651419"/>
              <a:ext cx="1795371" cy="22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Snip Same Side Corner Rectangle 12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1747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21" name="Group 2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32504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31" name="Group 3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Summary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691282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35"/>
            <a:ext cx="12192000" cy="5123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41"/>
          <a:stretch/>
        </p:blipFill>
        <p:spPr>
          <a:xfrm>
            <a:off x="1525" y="3668116"/>
            <a:ext cx="12190476" cy="971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tudio Spare\Desktop\488083367_super_template1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331" r="30241" b="37185"/>
          <a:stretch/>
        </p:blipFill>
        <p:spPr bwMode="auto">
          <a:xfrm flipH="1">
            <a:off x="0" y="-1588"/>
            <a:ext cx="1218723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 rot="10800000" flipH="1" flipV="1">
            <a:off x="0" y="3810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FFFFFF">
                  <a:alpha val="0"/>
                </a:srgbClr>
              </a:gs>
              <a:gs pos="100000">
                <a:schemeClr val="tx1">
                  <a:alpha val="4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ivity_gre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689" y="3548539"/>
            <a:ext cx="732159" cy="1141623"/>
          </a:xfrm>
          <a:prstGeom prst="rect">
            <a:avLst/>
          </a:prstGeom>
        </p:spPr>
      </p:pic>
      <p:pic>
        <p:nvPicPr>
          <p:cNvPr id="5" name="Picture 4" descr="Simplicity_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4" y="3467894"/>
            <a:ext cx="572379" cy="890367"/>
          </a:xfrm>
          <a:prstGeom prst="rect">
            <a:avLst/>
          </a:prstGeom>
        </p:spPr>
      </p:pic>
      <p:pic>
        <p:nvPicPr>
          <p:cNvPr id="6" name="Picture 5" descr="Velocity_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7" y="4329942"/>
            <a:ext cx="370201" cy="576319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9526" b="22077"/>
          <a:stretch/>
        </p:blipFill>
        <p:spPr>
          <a:xfrm>
            <a:off x="-49875" y="0"/>
            <a:ext cx="12237113" cy="68595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4" y="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1000">
                <a:srgbClr val="FFFFFF">
                  <a:alpha val="0"/>
                </a:srgbClr>
              </a:gs>
              <a:gs pos="100000">
                <a:schemeClr val="tx1"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ansformatio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4" y="311568"/>
            <a:ext cx="712567" cy="1111342"/>
          </a:xfrm>
          <a:prstGeom prst="rect">
            <a:avLst/>
          </a:prstGeom>
        </p:spPr>
      </p:pic>
      <p:pic>
        <p:nvPicPr>
          <p:cNvPr id="14" name="Picture 13" descr="Velocity_yello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84" y="1828713"/>
            <a:ext cx="501016" cy="779970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Snip Same Side Corner Rectangle 19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Objectives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course, you will be able to: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808395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262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>
          <a:xfrm>
            <a:off x="200374" y="1140880"/>
            <a:ext cx="11403719" cy="5234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For a successful class, please: </a:t>
            </a:r>
          </a:p>
          <a:p>
            <a:endParaRPr lang="en-US" alt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Arrive on time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Turn all cell phones off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Wear business formal attire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Assist your colleagues; show respect to all individuals regardless of their skill and knowledge level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Do not use class time to surf the net, check e-mail, or use instant messaging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Adhere to attendance policy as directed by your local training coordinator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Ground Rules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562617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module, you will be able to: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692772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Objectives</a:t>
            </a:r>
            <a:endParaRPr lang="en-US" sz="4000" b="1" kern="1200" baseline="0" dirty="0">
              <a:solidFill>
                <a:schemeClr val="tx2">
                  <a:lumMod val="75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173887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  <a:noFill/>
        </p:spPr>
        <p:txBody>
          <a:bodyPr/>
          <a:lstStyle>
            <a:lvl1pPr>
              <a:defRPr lang="en-CA" sz="40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General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54276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02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16" r:id="rId2"/>
    <p:sldLayoutId id="2147483738" r:id="rId3"/>
    <p:sldLayoutId id="2147483739" r:id="rId4"/>
    <p:sldLayoutId id="2147483740" r:id="rId5"/>
    <p:sldLayoutId id="2147483734" r:id="rId6"/>
    <p:sldLayoutId id="2147483726" r:id="rId7"/>
    <p:sldLayoutId id="2147483720" r:id="rId8"/>
    <p:sldLayoutId id="2147483704" r:id="rId9"/>
    <p:sldLayoutId id="2147483688" r:id="rId10"/>
    <p:sldLayoutId id="2147483741" r:id="rId11"/>
    <p:sldLayoutId id="2147483687" r:id="rId12"/>
    <p:sldLayoutId id="2147483742" r:id="rId13"/>
    <p:sldLayoutId id="2147483708" r:id="rId14"/>
    <p:sldLayoutId id="2147483711" r:id="rId15"/>
    <p:sldLayoutId id="2147483709" r:id="rId16"/>
    <p:sldLayoutId id="2147483710" r:id="rId17"/>
    <p:sldLayoutId id="2147483723" r:id="rId18"/>
    <p:sldLayoutId id="2147483724" r:id="rId19"/>
    <p:sldLayoutId id="2147483725" r:id="rId20"/>
    <p:sldLayoutId id="2147483721" r:id="rId21"/>
    <p:sldLayoutId id="214748373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khar/SampleProject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Accenture/adop-doa-materials.gi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shnukiranreddy4/VishnuKiran.git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15" y="1776505"/>
            <a:ext cx="7232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Module 3: Basic Git Commands </a:t>
            </a:r>
          </a:p>
        </p:txBody>
      </p:sp>
    </p:spTree>
    <p:extLst>
      <p:ext uri="{BB962C8B-B14F-4D97-AF65-F5344CB8AC3E}">
        <p14:creationId xmlns:p14="http://schemas.microsoft.com/office/powerpoint/2010/main" val="174874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Branching in GitHub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(6)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8624419" cy="4780148"/>
          </a:xfrm>
        </p:spPr>
        <p:txBody>
          <a:bodyPr/>
          <a:lstStyle/>
          <a:p>
            <a:r>
              <a:rPr lang="en-US" dirty="0"/>
              <a:t>Branching enables to operate on various versions of a repository at the same time.</a:t>
            </a:r>
          </a:p>
          <a:p>
            <a:r>
              <a:rPr lang="en-US" dirty="0"/>
              <a:t>Master is the default branch of a repository.</a:t>
            </a:r>
          </a:p>
          <a:p>
            <a:r>
              <a:rPr lang="en-US" dirty="0"/>
              <a:t>A copy or snapshot of the master is captured when a branch is created from the master.</a:t>
            </a:r>
          </a:p>
          <a:p>
            <a:r>
              <a:rPr lang="en-US" dirty="0"/>
              <a:t>Changes made to the master by a different user, while working on the branch copy that can be pulled to the branch using the pull utility.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39" y="3433539"/>
            <a:ext cx="4895850" cy="2525735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sp>
        <p:nvSpPr>
          <p:cNvPr id="6" name="Rectangular Callout 13"/>
          <p:cNvSpPr/>
          <p:nvPr/>
        </p:nvSpPr>
        <p:spPr>
          <a:xfrm>
            <a:off x="8839200" y="1914822"/>
            <a:ext cx="2994991" cy="825505"/>
          </a:xfrm>
          <a:prstGeom prst="wedgeRectCallout">
            <a:avLst>
              <a:gd name="adj1" fmla="val -55290"/>
              <a:gd name="adj2" fmla="val 14086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 new branch can be created by selecting the Branch menu in the repository.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00D68-969E-406E-9BC8-9929F46A6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6" b="20799"/>
          <a:stretch/>
        </p:blipFill>
        <p:spPr>
          <a:xfrm>
            <a:off x="214781" y="3472403"/>
            <a:ext cx="6454935" cy="248687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55E4CF-B627-4DC9-9037-37DDDA5591C6}"/>
              </a:ext>
            </a:extLst>
          </p:cNvPr>
          <p:cNvSpPr/>
          <p:nvPr/>
        </p:nvSpPr>
        <p:spPr>
          <a:xfrm>
            <a:off x="411945" y="4656650"/>
            <a:ext cx="714490" cy="318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94C736F-9E91-493D-AC26-3B3307022828}"/>
              </a:ext>
            </a:extLst>
          </p:cNvPr>
          <p:cNvSpPr/>
          <p:nvPr/>
        </p:nvSpPr>
        <p:spPr>
          <a:xfrm>
            <a:off x="6239020" y="4214191"/>
            <a:ext cx="861391" cy="442459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4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Commit in GitHub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(7)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1889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steps to edit and commit the changes in a file: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any file that had been created in the repository or click on the default </a:t>
            </a:r>
            <a:r>
              <a:rPr lang="en-US" b="1" dirty="0"/>
              <a:t>README.md </a:t>
            </a:r>
            <a:r>
              <a:rPr lang="en-US" dirty="0"/>
              <a:t>file which was created along with the repository.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the </a:t>
            </a:r>
            <a:r>
              <a:rPr lang="en-US" b="1" dirty="0"/>
              <a:t>Edit this file</a:t>
            </a:r>
            <a:r>
              <a:rPr lang="en-US" dirty="0"/>
              <a:t> icon.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Edit the file content in the </a:t>
            </a:r>
            <a:r>
              <a:rPr lang="en-US" b="1" dirty="0"/>
              <a:t>Edit file</a:t>
            </a:r>
            <a:r>
              <a:rPr lang="en-US" dirty="0"/>
              <a:t> tab.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E27CE-4949-4639-95D1-930DE61A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480" y="2357207"/>
            <a:ext cx="2566781" cy="99171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68D67-1F30-4977-A8B6-57C652DAC2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13"/>
          <a:stretch/>
        </p:blipFill>
        <p:spPr>
          <a:xfrm>
            <a:off x="8183023" y="2321808"/>
            <a:ext cx="3717429" cy="1856984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DBB750-348F-46ED-A340-F59E51E5D505}"/>
              </a:ext>
            </a:extLst>
          </p:cNvPr>
          <p:cNvSpPr/>
          <p:nvPr/>
        </p:nvSpPr>
        <p:spPr>
          <a:xfrm>
            <a:off x="214781" y="3458817"/>
            <a:ext cx="7803460" cy="2848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Click 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Preview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changes 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to view the changes. The new content will be displayed in Green.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Give a meaningful comment when committing which explains the changes made to the file.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One can choose to commit the changes to the current branch or to a new branch.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On master branch, choose to commit the changes in a new branch and then pull the changes through the pull request.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4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Click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Commit changes 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to propose the file changes.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62CB65-EC5A-4636-9A44-E2A4244A5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35"/>
          <a:stretch/>
        </p:blipFill>
        <p:spPr>
          <a:xfrm>
            <a:off x="8183023" y="4351070"/>
            <a:ext cx="3717429" cy="1820879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451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Requests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(8)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Pull requests identify the differences of the content in two branches. </a:t>
            </a:r>
          </a:p>
          <a:p>
            <a:r>
              <a:rPr lang="en-US" dirty="0"/>
              <a:t>All the differences and editions are highlighted in Green and Red.</a:t>
            </a:r>
          </a:p>
          <a:p>
            <a:pPr marL="0" indent="0">
              <a:buNone/>
            </a:pPr>
            <a:r>
              <a:rPr lang="en-US" dirty="0"/>
              <a:t>Following are the steps to create Pull Requests: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504" b="6853"/>
          <a:stretch/>
        </p:blipFill>
        <p:spPr>
          <a:xfrm>
            <a:off x="5298512" y="2735909"/>
            <a:ext cx="6648658" cy="271203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4781" y="2735909"/>
            <a:ext cx="5083731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Select the branch where the content was edited to compare with master (the original).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Click the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Create Pull Request 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button.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When a pull request is created, the changes made are proposed, requesting user for review. The user can pull in the changes made and merge into the branch. 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Click the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Pull requests 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tab.</a:t>
            </a:r>
          </a:p>
          <a:p>
            <a:pPr marL="342900" lvl="0" indent="-3429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In the Pull Requests page, click the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New Pull Request 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button.</a:t>
            </a:r>
          </a:p>
        </p:txBody>
      </p:sp>
    </p:spTree>
    <p:extLst>
      <p:ext uri="{BB962C8B-B14F-4D97-AF65-F5344CB8AC3E}">
        <p14:creationId xmlns:p14="http://schemas.microsoft.com/office/powerpoint/2010/main" val="2356735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Merge Changes through Pull Request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(9)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7104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steps involved to merge the changes through pull requests:</a:t>
            </a:r>
          </a:p>
          <a:p>
            <a:pPr marL="0" indent="0">
              <a:buNone/>
            </a:pPr>
            <a:r>
              <a:rPr lang="en-US" dirty="0"/>
              <a:t>1) To synchronize the branches, you can merge a branch into the master branch.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E6EF8-75AA-4E9C-A8BA-82F88B84A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05" y="2985362"/>
            <a:ext cx="4885464" cy="3119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D898A8-D5F5-431F-A560-7D90CF20DC2D}"/>
              </a:ext>
            </a:extLst>
          </p:cNvPr>
          <p:cNvSpPr/>
          <p:nvPr/>
        </p:nvSpPr>
        <p:spPr>
          <a:xfrm>
            <a:off x="214781" y="2408544"/>
            <a:ext cx="1133482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2) In order to merge changes into the master, click the green button for </a:t>
            </a:r>
            <a:r>
              <a:rPr lang="en-US" b="1" dirty="0">
                <a:solidFill>
                  <a:srgbClr val="44546A">
                    <a:lumMod val="75000"/>
                  </a:srgbClr>
                </a:solidFill>
              </a:rPr>
              <a:t>Merge pull request</a:t>
            </a:r>
            <a:r>
              <a:rPr lang="en-US" dirty="0">
                <a:solidFill>
                  <a:srgbClr val="44546A">
                    <a:lumMod val="75000"/>
                  </a:srgbClr>
                </a:solidFill>
              </a:rPr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62B9E-F4AC-4139-B6C1-EB30A2E98DEF}"/>
              </a:ext>
            </a:extLst>
          </p:cNvPr>
          <p:cNvSpPr/>
          <p:nvPr/>
        </p:nvSpPr>
        <p:spPr>
          <a:xfrm>
            <a:off x="6716585" y="3621995"/>
            <a:ext cx="4514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Example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 file 1 in the  Z branch to be synchronized with the master branch.</a:t>
            </a:r>
          </a:p>
        </p:txBody>
      </p:sp>
    </p:spTree>
    <p:extLst>
      <p:ext uri="{BB962C8B-B14F-4D97-AF65-F5344CB8AC3E}">
        <p14:creationId xmlns:p14="http://schemas.microsoft.com/office/powerpoint/2010/main" val="258690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Merge Changes through Pull Request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(10)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0837532" cy="4586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steps involved to merge the changes through pull requests: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346A13-C168-4C12-ACBD-8A5945EF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07" y="1955669"/>
            <a:ext cx="4505740" cy="26487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C8C2B2-06E7-4DCC-B1BA-C8B0BFDF5C2D}"/>
              </a:ext>
            </a:extLst>
          </p:cNvPr>
          <p:cNvSpPr/>
          <p:nvPr/>
        </p:nvSpPr>
        <p:spPr>
          <a:xfrm>
            <a:off x="207558" y="192614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3. Click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Confirm merge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Now, the branch Z can be deleted, as the changes have been incorporated into the master branch.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8DE388-63F1-4FFB-997B-4B4F5B7E1834}"/>
              </a:ext>
            </a:extLst>
          </p:cNvPr>
          <p:cNvSpPr/>
          <p:nvPr/>
        </p:nvSpPr>
        <p:spPr>
          <a:xfrm>
            <a:off x="214781" y="3271212"/>
            <a:ext cx="6171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4. To delete, you can click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branch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button.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44497-FCBF-4302-8255-21DE8CBFA4A6}"/>
              </a:ext>
            </a:extLst>
          </p:cNvPr>
          <p:cNvPicPr/>
          <p:nvPr/>
        </p:nvPicPr>
        <p:blipFill rotWithShape="1">
          <a:blip r:embed="rId3"/>
          <a:srcRect t="79091"/>
          <a:stretch/>
        </p:blipFill>
        <p:spPr>
          <a:xfrm>
            <a:off x="345930" y="3878145"/>
            <a:ext cx="5943600" cy="726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9E64F0-3007-4DA3-9B22-FA301CA92CF6}"/>
              </a:ext>
            </a:extLst>
          </p:cNvPr>
          <p:cNvSpPr/>
          <p:nvPr/>
        </p:nvSpPr>
        <p:spPr>
          <a:xfrm>
            <a:off x="236809" y="4748629"/>
            <a:ext cx="7377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 the Master branch, after synchronization you can notice the file1.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4FD629-2A95-40E4-9FAF-1C3601BD5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82"/>
          <a:stretch/>
        </p:blipFill>
        <p:spPr>
          <a:xfrm>
            <a:off x="1735207" y="5231744"/>
            <a:ext cx="5924550" cy="112653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413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Fork a Repository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(11)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On a project on GitHub, fork the repository, make the likeable changes, and release the revised project as a new repository.</a:t>
            </a:r>
          </a:p>
          <a:p>
            <a:r>
              <a:rPr lang="en-US" dirty="0"/>
              <a:t>The updates made to the original repository which was forked can easily be added to the current fork.</a:t>
            </a:r>
          </a:p>
          <a:p>
            <a:r>
              <a:rPr lang="en-US" dirty="0"/>
              <a:t>In GitHub, by accessing the following link the </a:t>
            </a:r>
            <a:r>
              <a:rPr lang="en-US" dirty="0" err="1"/>
              <a:t>octocat</a:t>
            </a:r>
            <a:r>
              <a:rPr lang="en-US" dirty="0"/>
              <a:t> Spoon-knife repository can be accessed: https://github.com/octocat/Spoon-Knife</a:t>
            </a:r>
          </a:p>
          <a:p>
            <a:r>
              <a:rPr lang="en-US" dirty="0"/>
              <a:t>Click </a:t>
            </a:r>
            <a:r>
              <a:rPr lang="en-US" b="1" dirty="0"/>
              <a:t>Fork</a:t>
            </a:r>
            <a:r>
              <a:rPr lang="en-US" dirty="0"/>
              <a:t> on the top right corner to fork a copy into the account as shown in the following screenshot: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380064" y="3959021"/>
            <a:ext cx="8604124" cy="1970394"/>
            <a:chOff x="174116" y="4386805"/>
            <a:chExt cx="8604124" cy="19703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116" y="4386805"/>
              <a:ext cx="8604124" cy="197039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7205347" y="5015591"/>
              <a:ext cx="426720" cy="219456"/>
            </a:xfrm>
            <a:prstGeom prst="rect">
              <a:avLst/>
            </a:prstGeom>
            <a:solidFill>
              <a:srgbClr val="C00000">
                <a:alpha val="0"/>
              </a:srgb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4195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8D7DAAFA-36DC-476D-9585-6FF1714C3EF5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3291143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(1)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188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examples of Git Bash commands: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1D7F13-D2EC-4328-B06E-D6D1B7FF1D4E}"/>
              </a:ext>
            </a:extLst>
          </p:cNvPr>
          <p:cNvGrpSpPr/>
          <p:nvPr/>
        </p:nvGrpSpPr>
        <p:grpSpPr>
          <a:xfrm>
            <a:off x="808384" y="2012305"/>
            <a:ext cx="7341704" cy="4162701"/>
            <a:chOff x="2027582" y="2039317"/>
            <a:chExt cx="5751445" cy="4162701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C15B5F4-4A64-49EB-A756-2E7AFDB35909}"/>
                </a:ext>
              </a:extLst>
            </p:cNvPr>
            <p:cNvSpPr/>
            <p:nvPr/>
          </p:nvSpPr>
          <p:spPr>
            <a:xfrm>
              <a:off x="2266122" y="2039317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>
                  <a:solidFill>
                    <a:schemeClr val="tx2">
                      <a:lumMod val="75000"/>
                    </a:schemeClr>
                  </a:solidFill>
                </a:rPr>
                <a:t>Initialize a local repository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83DD7AF-ABF5-4B2E-BC5F-1B517BA9A782}"/>
                </a:ext>
              </a:extLst>
            </p:cNvPr>
            <p:cNvSpPr/>
            <p:nvPr/>
          </p:nvSpPr>
          <p:spPr>
            <a:xfrm>
              <a:off x="2266122" y="2571930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Clone - git clone &lt;git-</a:t>
              </a:r>
              <a:r>
                <a:rPr lang="en-US" sz="1600" b="1" dirty="0" err="1">
                  <a:solidFill>
                    <a:schemeClr val="tx2">
                      <a:lumMod val="75000"/>
                    </a:schemeClr>
                  </a:solidFill>
                </a:rPr>
                <a:t>url</a:t>
              </a:r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&gt;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2B16E80-AF60-4930-AD00-585DB54B1658}"/>
                </a:ext>
              </a:extLst>
            </p:cNvPr>
            <p:cNvSpPr/>
            <p:nvPr/>
          </p:nvSpPr>
          <p:spPr>
            <a:xfrm>
              <a:off x="2266122" y="3104543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Checkout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 – git checkout –b &lt;new branch&gt; (creates and switches to a new branch)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34EF98C-E2C2-4684-A674-632A1C8EC80C}"/>
                </a:ext>
              </a:extLst>
            </p:cNvPr>
            <p:cNvSpPr/>
            <p:nvPr/>
          </p:nvSpPr>
          <p:spPr>
            <a:xfrm>
              <a:off x="2266122" y="3637156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Add files 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- git add . (this adds all files in directory) 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C61331-BF26-470C-AE62-BBEFCCDA2882}"/>
                </a:ext>
              </a:extLst>
            </p:cNvPr>
            <p:cNvSpPr/>
            <p:nvPr/>
          </p:nvSpPr>
          <p:spPr>
            <a:xfrm>
              <a:off x="2266122" y="4169769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Commit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 - git commit -m “Added new search feature in script”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E02A55F-BE13-42D0-82E1-D09AE853DA82}"/>
                </a:ext>
              </a:extLst>
            </p:cNvPr>
            <p:cNvSpPr/>
            <p:nvPr/>
          </p:nvSpPr>
          <p:spPr>
            <a:xfrm>
              <a:off x="2266122" y="4702382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Tag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 - name &amp; save different versions of code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6ED0D00-C516-4105-A434-94F06EEB7976}"/>
                </a:ext>
              </a:extLst>
            </p:cNvPr>
            <p:cNvSpPr/>
            <p:nvPr/>
          </p:nvSpPr>
          <p:spPr>
            <a:xfrm>
              <a:off x="2266122" y="5234995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Pull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 - git pull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DC0C5A2-CDA8-4A31-BB20-578313320E99}"/>
                </a:ext>
              </a:extLst>
            </p:cNvPr>
            <p:cNvSpPr/>
            <p:nvPr/>
          </p:nvSpPr>
          <p:spPr>
            <a:xfrm>
              <a:off x="2266122" y="5767610"/>
              <a:ext cx="5512905" cy="4344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2">
                      <a:lumMod val="75000"/>
                    </a:schemeClr>
                  </a:solidFill>
                </a:rPr>
                <a:t>Push</a:t>
              </a:r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 - git push</a:t>
              </a:r>
            </a:p>
          </p:txBody>
        </p:sp>
        <p:sp>
          <p:nvSpPr>
            <p:cNvPr id="3" name="Flowchart: Sort 2">
              <a:extLst>
                <a:ext uri="{FF2B5EF4-FFF2-40B4-BE49-F238E27FC236}">
                  <a16:creationId xmlns:a16="http://schemas.microsoft.com/office/drawing/2014/main" id="{ED5627CD-4768-4227-99DF-20687619D4AF}"/>
                </a:ext>
              </a:extLst>
            </p:cNvPr>
            <p:cNvSpPr/>
            <p:nvPr/>
          </p:nvSpPr>
          <p:spPr>
            <a:xfrm>
              <a:off x="2027582" y="209308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Sort 14">
              <a:extLst>
                <a:ext uri="{FF2B5EF4-FFF2-40B4-BE49-F238E27FC236}">
                  <a16:creationId xmlns:a16="http://schemas.microsoft.com/office/drawing/2014/main" id="{9E65ADCF-1A85-4729-BE36-1643CCD78F73}"/>
                </a:ext>
              </a:extLst>
            </p:cNvPr>
            <p:cNvSpPr/>
            <p:nvPr/>
          </p:nvSpPr>
          <p:spPr>
            <a:xfrm>
              <a:off x="2027582" y="262134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Sort 15">
              <a:extLst>
                <a:ext uri="{FF2B5EF4-FFF2-40B4-BE49-F238E27FC236}">
                  <a16:creationId xmlns:a16="http://schemas.microsoft.com/office/drawing/2014/main" id="{65140714-239F-4D70-985B-8885B327D359}"/>
                </a:ext>
              </a:extLst>
            </p:cNvPr>
            <p:cNvSpPr/>
            <p:nvPr/>
          </p:nvSpPr>
          <p:spPr>
            <a:xfrm>
              <a:off x="2027582" y="314960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Sort 16">
              <a:extLst>
                <a:ext uri="{FF2B5EF4-FFF2-40B4-BE49-F238E27FC236}">
                  <a16:creationId xmlns:a16="http://schemas.microsoft.com/office/drawing/2014/main" id="{DA229A5E-F048-41BD-894B-2CD2AA4746C6}"/>
                </a:ext>
              </a:extLst>
            </p:cNvPr>
            <p:cNvSpPr/>
            <p:nvPr/>
          </p:nvSpPr>
          <p:spPr>
            <a:xfrm>
              <a:off x="2027582" y="367786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Sort 17">
              <a:extLst>
                <a:ext uri="{FF2B5EF4-FFF2-40B4-BE49-F238E27FC236}">
                  <a16:creationId xmlns:a16="http://schemas.microsoft.com/office/drawing/2014/main" id="{B0DEDA14-6C0E-472E-8224-4DE356A5FE27}"/>
                </a:ext>
              </a:extLst>
            </p:cNvPr>
            <p:cNvSpPr/>
            <p:nvPr/>
          </p:nvSpPr>
          <p:spPr>
            <a:xfrm>
              <a:off x="2027582" y="420612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Sort 18">
              <a:extLst>
                <a:ext uri="{FF2B5EF4-FFF2-40B4-BE49-F238E27FC236}">
                  <a16:creationId xmlns:a16="http://schemas.microsoft.com/office/drawing/2014/main" id="{21BA66F0-C19B-40E2-8C8E-06CFD944EC4B}"/>
                </a:ext>
              </a:extLst>
            </p:cNvPr>
            <p:cNvSpPr/>
            <p:nvPr/>
          </p:nvSpPr>
          <p:spPr>
            <a:xfrm>
              <a:off x="2027582" y="473438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Sort 19">
              <a:extLst>
                <a:ext uri="{FF2B5EF4-FFF2-40B4-BE49-F238E27FC236}">
                  <a16:creationId xmlns:a16="http://schemas.microsoft.com/office/drawing/2014/main" id="{48889913-BF6E-48DC-B029-175343C0113D}"/>
                </a:ext>
              </a:extLst>
            </p:cNvPr>
            <p:cNvSpPr/>
            <p:nvPr/>
          </p:nvSpPr>
          <p:spPr>
            <a:xfrm>
              <a:off x="2027582" y="5262644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Sort 20">
              <a:extLst>
                <a:ext uri="{FF2B5EF4-FFF2-40B4-BE49-F238E27FC236}">
                  <a16:creationId xmlns:a16="http://schemas.microsoft.com/office/drawing/2014/main" id="{18F83BC3-3139-4906-BDE8-B7F41408378C}"/>
                </a:ext>
              </a:extLst>
            </p:cNvPr>
            <p:cNvSpPr/>
            <p:nvPr/>
          </p:nvSpPr>
          <p:spPr>
            <a:xfrm>
              <a:off x="2027582" y="5790905"/>
              <a:ext cx="238540" cy="326873"/>
            </a:xfrm>
            <a:prstGeom prst="flowChartSor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CD1BCA-0BDC-45CA-9F40-31E3911A1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331" y="2485577"/>
            <a:ext cx="3006123" cy="300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8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Initialize a Local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initialize the Repository, run the following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following screen capture shows the result for initialized empty Git Repository: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/>
              <a:t>Check the Status</a:t>
            </a:r>
          </a:p>
          <a:p>
            <a:pPr marL="0" indent="0">
              <a:buNone/>
            </a:pPr>
            <a:r>
              <a:rPr lang="en-US" dirty="0"/>
              <a:t>Once the repository is initialized, try Git status command.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following screen capture shows the Status command results: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69504" y="2043609"/>
            <a:ext cx="2727046" cy="434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git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init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9" y="3028941"/>
            <a:ext cx="7067549" cy="4509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0200" y="4524546"/>
            <a:ext cx="2766350" cy="434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git status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939" y="5317787"/>
            <a:ext cx="7055778" cy="10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6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Clone the repository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Execute the following command in order to clone the repository into local machine which we created in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86" y="3959021"/>
            <a:ext cx="5314950" cy="1247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5886" y="2034844"/>
            <a:ext cx="7979735" cy="8686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https://github.com/rakhar/SampleProject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or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clone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https://github.com/Accenture/adop-doa-materials.git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5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Git Hub Repository.</a:t>
            </a:r>
          </a:p>
          <a:p>
            <a:r>
              <a:rPr lang="en-US" dirty="0"/>
              <a:t>Describe techniques like Branching, </a:t>
            </a:r>
            <a:r>
              <a:rPr lang="en-US" dirty="0" err="1"/>
              <a:t>Commiting</a:t>
            </a:r>
            <a:r>
              <a:rPr lang="en-US" dirty="0"/>
              <a:t>, Pull Requests, and Merging with respect to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r>
              <a:rPr lang="en-US" dirty="0"/>
              <a:t>Apply various Git Bash commands.</a:t>
            </a:r>
          </a:p>
          <a:p>
            <a:r>
              <a:rPr lang="en-US" dirty="0"/>
              <a:t>Use the commands to synchronize the local and remote repository.</a:t>
            </a:r>
          </a:p>
        </p:txBody>
      </p:sp>
    </p:spTree>
    <p:extLst>
      <p:ext uri="{BB962C8B-B14F-4D97-AF65-F5344CB8AC3E}">
        <p14:creationId xmlns:p14="http://schemas.microsoft.com/office/powerpoint/2010/main" val="369440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File to a Repository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text file in Git initialized folder and save the changes to the staging with the following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6470" y="2159039"/>
            <a:ext cx="3003914" cy="4345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add &lt;filename&gt;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84404"/>
            <a:ext cx="9567394" cy="31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0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Commit the Changes to the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Arial" panose="020B0604020202020204" pitchFamily="34" charset="0"/>
              </a:rPr>
              <a:t>To commit the changes to the Git repository, execute the following command: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59263"/>
            <a:ext cx="6800850" cy="895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2371" y="2019063"/>
            <a:ext cx="3974408" cy="5210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$ git commit –m “comments”</a:t>
            </a:r>
          </a:p>
        </p:txBody>
      </p:sp>
    </p:spTree>
    <p:extLst>
      <p:ext uri="{BB962C8B-B14F-4D97-AF65-F5344CB8AC3E}">
        <p14:creationId xmlns:p14="http://schemas.microsoft.com/office/powerpoint/2010/main" val="865301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Tag a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(6)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are the list of commands used to tag a repository: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Example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75282"/>
              </p:ext>
            </p:extLst>
          </p:nvPr>
        </p:nvGraphicFramePr>
        <p:xfrm>
          <a:off x="304799" y="2026041"/>
          <a:ext cx="11244805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115">
                  <a:extLst>
                    <a:ext uri="{9D8B030D-6E8A-4147-A177-3AD203B41FA5}">
                      <a16:colId xmlns:a16="http://schemas.microsoft.com/office/drawing/2014/main" val="760176542"/>
                    </a:ext>
                  </a:extLst>
                </a:gridCol>
                <a:gridCol w="8650690">
                  <a:extLst>
                    <a:ext uri="{9D8B030D-6E8A-4147-A177-3AD203B41FA5}">
                      <a16:colId xmlns:a16="http://schemas.microsoft.com/office/drawing/2014/main" val="1017420935"/>
                    </a:ext>
                  </a:extLst>
                </a:gridCol>
              </a:tblGrid>
              <a:tr h="246649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Commands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302527"/>
                  </a:ext>
                </a:extLst>
              </a:tr>
              <a:tr h="24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$git tag v1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Assign a tag to the current version of the file.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799003"/>
                  </a:ext>
                </a:extLst>
              </a:tr>
              <a:tr h="24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$git checkout v1^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Assign a tag to the previous version, instead of mentioning the hash while checking out.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583032"/>
                  </a:ext>
                </a:extLst>
              </a:tr>
              <a:tr h="24664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$git tag v0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Name the previous version as v0.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754462"/>
                  </a:ext>
                </a:extLst>
              </a:tr>
              <a:tr h="24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$git tag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View all the tags.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66245"/>
                  </a:ext>
                </a:extLst>
              </a:tr>
              <a:tr h="2466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$git show v1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rPr>
                        <a:t>View a particular tagged version of a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99914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4992335"/>
            <a:ext cx="63436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1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 Command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Bash Commands (7)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log into the Git repository, execute the following command and see the result: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116086"/>
            <a:ext cx="1915895" cy="4282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      $ git log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57494"/>
            <a:ext cx="5741894" cy="289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91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3E978470-F3FB-4CC6-A601-672C95503C17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649631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the Remote Repository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(1)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are the step to setup the remote repository: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b="1" dirty="0"/>
              <a:t>GITHUB</a:t>
            </a:r>
            <a:r>
              <a:rPr lang="en-US" dirty="0"/>
              <a:t> and create an empty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remote repository in Git bash with the following command: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origin https://github.com/&lt;githubuser&gt;/&lt;remotegitreponame&gt; to the following command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set the remote repository</a:t>
            </a:r>
          </a:p>
          <a:p>
            <a:pPr marL="0" indent="0">
              <a:buNone/>
            </a:pPr>
            <a:r>
              <a:rPr lang="en-US" dirty="0"/>
              <a:t> To change the mapping, the following command can be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mentioned command will help to view the existing remotes.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3183702"/>
            <a:ext cx="2206752" cy="387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$ git remote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29184" y="4700016"/>
            <a:ext cx="2206752" cy="451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 $ git remote –v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91" y="4700016"/>
            <a:ext cx="68103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6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D64BE5-9D37-43B6-9552-3F42DDA726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the Remote repository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920C7D-69C5-45F8-A01A-32868B0A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(2)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535C08-444C-45C4-920F-32DEFF3F4B9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following command will help you to view the existing remotes :</a:t>
            </a:r>
          </a:p>
          <a:p>
            <a:pPr marL="0" indent="0">
              <a:buNone/>
            </a:pPr>
            <a:r>
              <a:rPr lang="en-US" dirty="0"/>
              <a:t>	$ git remote –v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the following command to rename an existing remote repository: </a:t>
            </a:r>
          </a:p>
          <a:p>
            <a:pPr marL="0" indent="0">
              <a:buNone/>
            </a:pPr>
            <a:r>
              <a:rPr lang="en-US" dirty="0"/>
              <a:t>	$ git remote rename origin destination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Now the existing remote repository is renamed to destination. You can check by using the following command.</a:t>
            </a:r>
          </a:p>
          <a:p>
            <a:pPr marL="0" indent="0">
              <a:buNone/>
            </a:pPr>
            <a:r>
              <a:rPr lang="en-US" dirty="0"/>
              <a:t>	$ git remote –v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E9BDC-EEAC-49AB-B7A9-8FEE36B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681" y="2665159"/>
            <a:ext cx="8180438" cy="72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58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D71E9E-F628-4AAD-9831-8521E3F021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the Remote repository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A7A45-CF96-42C5-9009-F4E0D9CB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(3)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6A3590-C765-402E-AA06-BC6D501AD6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Now, we can set a remote repository without cloning the repository.</a:t>
            </a:r>
          </a:p>
          <a:p>
            <a:pPr marL="0" indent="0">
              <a:buNone/>
            </a:pPr>
            <a:r>
              <a:rPr lang="en-US" dirty="0"/>
              <a:t>Following are the steps to setup the remote repository: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b="1" dirty="0"/>
              <a:t>GitHub</a:t>
            </a:r>
            <a:r>
              <a:rPr lang="en-US" dirty="0"/>
              <a:t> and create an empty repository.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remote repository in Git bash with the following command: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201FA-AB7B-4AE7-A2AE-0D9B515A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3" y="1946787"/>
            <a:ext cx="8504904" cy="1120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6396C0-D294-4C3C-A8EE-517D9624B730}"/>
              </a:ext>
            </a:extLst>
          </p:cNvPr>
          <p:cNvSpPr/>
          <p:nvPr/>
        </p:nvSpPr>
        <p:spPr>
          <a:xfrm>
            <a:off x="1113182" y="5075583"/>
            <a:ext cx="8242852" cy="576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$ git remote add origin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3"/>
              </a:rPr>
              <a:t>https://github.com/vishnukiranreddy4/VishnuKiran.git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116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BEEB52-931E-48B1-A0A7-641BC0763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the Remote repository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B93E06-BEF5-4942-BBE2-9260CB17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(4)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89E6E-383E-4F49-A9AC-F7D2722B45E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Now you can see the existing remotes by using the following command: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23CDC-FF95-4276-A6F2-DF2213160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2" y="2935500"/>
            <a:ext cx="9497961" cy="1808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CE0BC0-746D-4413-95A5-B2905575A323}"/>
              </a:ext>
            </a:extLst>
          </p:cNvPr>
          <p:cNvSpPr/>
          <p:nvPr/>
        </p:nvSpPr>
        <p:spPr>
          <a:xfrm>
            <a:off x="808382" y="2058386"/>
            <a:ext cx="2206752" cy="387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$ git remote –v</a:t>
            </a:r>
          </a:p>
        </p:txBody>
      </p:sp>
    </p:spTree>
    <p:extLst>
      <p:ext uri="{BB962C8B-B14F-4D97-AF65-F5344CB8AC3E}">
        <p14:creationId xmlns:p14="http://schemas.microsoft.com/office/powerpoint/2010/main" val="3152138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Renaming the Remote Repository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the following command to rename an existing remote: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two arguments of this command are:</a:t>
            </a:r>
          </a:p>
          <a:p>
            <a:r>
              <a:rPr lang="en-US" dirty="0"/>
              <a:t>An existing remote name. Example, origin. </a:t>
            </a:r>
          </a:p>
          <a:p>
            <a:r>
              <a:rPr lang="en-US" dirty="0"/>
              <a:t>A new name for the remote. Example, destination. </a:t>
            </a:r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9661" y="1936061"/>
            <a:ext cx="4237382" cy="356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$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remote rename origin destination</a:t>
            </a:r>
            <a:endParaRPr lang="en-US" alt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4" y="4145364"/>
            <a:ext cx="73152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5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837DBBA-8FD6-46FA-BC53-A14769ACBB5F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4232261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push Command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(6)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cs typeface="Arial" panose="020B0604020202020204" pitchFamily="34" charset="0"/>
              </a:rPr>
              <a:t>Run the following command to push commit on the repository: 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cs typeface="Arial" panose="020B0604020202020204" pitchFamily="34" charset="0"/>
              </a:rPr>
              <a:t>-u option: It makes Git to remember the parameter in order to execute just ‘GIT Push’. The next time Git will know where it needs to push. </a:t>
            </a:r>
          </a:p>
          <a:p>
            <a:pPr marL="0" indent="0">
              <a:buNone/>
            </a:pPr>
            <a:r>
              <a:rPr lang="en-US" dirty="0"/>
              <a:t>Following screen capture shows the result of using this command: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9594" y="2036414"/>
            <a:ext cx="3065183" cy="410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$ git push –u origin master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959021"/>
            <a:ext cx="899532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99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Command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Synchronizing Local &amp; Remote Repository (7)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cs typeface="Arial" panose="020B0604020202020204" pitchFamily="34" charset="0"/>
              </a:rPr>
              <a:t>To pull the changes to local repository,  run the following command.</a:t>
            </a:r>
          </a:p>
          <a:p>
            <a:pPr marL="0" indent="0">
              <a:buNone/>
            </a:pPr>
            <a:endParaRPr lang="en-AU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AU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cs typeface="Arial" panose="020B0604020202020204" pitchFamily="34" charset="0"/>
              </a:rPr>
              <a:t>Note</a:t>
            </a:r>
            <a:r>
              <a:rPr lang="en-US" dirty="0">
                <a:cs typeface="Arial" panose="020B0604020202020204" pitchFamily="34" charset="0"/>
              </a:rPr>
              <a:t>: If there are changes updated to the remote repository (could be by a different user ), the changes can be pulled into/updated to the local repository using the Git Pull command.</a:t>
            </a:r>
          </a:p>
          <a:p>
            <a:pPr marL="0" indent="0">
              <a:buNone/>
            </a:pPr>
            <a:endParaRPr lang="en-AU" dirty="0"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575" y="2002582"/>
            <a:ext cx="2252588" cy="5954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  <a:sym typeface="Wingdings" panose="05000000000000000000" pitchFamily="2" charset="2"/>
              </a:rPr>
              <a:t>$ git pull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&lt;repository&gt;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287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FDDF00F7-1AB1-4244-8F13-B3AAF0791ADF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265371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3.1: Working in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an account in </a:t>
            </a:r>
            <a:r>
              <a:rPr lang="en-US" dirty="0" err="1"/>
              <a:t>Github</a:t>
            </a:r>
            <a:r>
              <a:rPr lang="en-US" dirty="0"/>
              <a:t> and create a </a:t>
            </a:r>
            <a:r>
              <a:rPr lang="en-US" dirty="0" err="1"/>
              <a:t>smaple</a:t>
            </a:r>
            <a:r>
              <a:rPr lang="en-US" dirty="0"/>
              <a:t> project where you need to:</a:t>
            </a:r>
          </a:p>
          <a:p>
            <a:r>
              <a:rPr lang="en-US" dirty="0"/>
              <a:t>Create a GitHub Account</a:t>
            </a:r>
          </a:p>
          <a:p>
            <a:r>
              <a:rPr lang="en-US" dirty="0"/>
              <a:t>Create repository</a:t>
            </a:r>
          </a:p>
          <a:p>
            <a:r>
              <a:rPr lang="en-US" dirty="0"/>
              <a:t>Preview the created repository</a:t>
            </a:r>
          </a:p>
          <a:p>
            <a:r>
              <a:rPr lang="en-US" dirty="0"/>
              <a:t>Add files to the project</a:t>
            </a:r>
          </a:p>
          <a:p>
            <a:r>
              <a:rPr lang="en-US" dirty="0"/>
              <a:t>View the new files add or edit comments</a:t>
            </a:r>
          </a:p>
        </p:txBody>
      </p:sp>
    </p:spTree>
    <p:extLst>
      <p:ext uri="{BB962C8B-B14F-4D97-AF65-F5344CB8AC3E}">
        <p14:creationId xmlns:p14="http://schemas.microsoft.com/office/powerpoint/2010/main" val="2030392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FDDF00F7-1AB1-4244-8F13-B3AAF0791ADF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1831855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3.2: Using Git Basic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 following tasks using the basic Git commands:</a:t>
            </a:r>
          </a:p>
          <a:p>
            <a:r>
              <a:rPr lang="en-US" dirty="0"/>
              <a:t>Cloning the repository created in GitHub into local machine</a:t>
            </a:r>
          </a:p>
          <a:p>
            <a:r>
              <a:rPr lang="en-US" dirty="0"/>
              <a:t>Adding file to a repository</a:t>
            </a:r>
          </a:p>
          <a:p>
            <a:r>
              <a:rPr lang="en-US" dirty="0"/>
              <a:t>Committing the changes to the Repository</a:t>
            </a:r>
          </a:p>
          <a:p>
            <a:r>
              <a:rPr lang="en-US" dirty="0"/>
              <a:t>Using GIT Push Command </a:t>
            </a:r>
          </a:p>
          <a:p>
            <a:pPr lvl="0"/>
            <a:r>
              <a:rPr lang="en-US" dirty="0"/>
              <a:t>Tagging a repository</a:t>
            </a:r>
          </a:p>
          <a:p>
            <a:pPr lvl="0"/>
            <a:r>
              <a:rPr lang="en-US" dirty="0"/>
              <a:t>Viewing the log details of the repository</a:t>
            </a:r>
          </a:p>
          <a:p>
            <a:pPr lvl="0"/>
            <a:r>
              <a:rPr lang="en-US" dirty="0"/>
              <a:t>Synchronizing the local &amp; remote repository</a:t>
            </a:r>
          </a:p>
          <a:p>
            <a:r>
              <a:rPr lang="en-US" dirty="0"/>
              <a:t>Using pull command to update the changes to the remote repository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48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Select the right answer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 which of the following, Master is the default branch of a repository?</a:t>
            </a:r>
          </a:p>
          <a:p>
            <a:endParaRPr lang="en-US" dirty="0"/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Commit in </a:t>
            </a:r>
            <a:r>
              <a:rPr lang="en-US" dirty="0" err="1"/>
              <a:t>GITHub</a:t>
            </a:r>
            <a:endParaRPr lang="en-US" dirty="0"/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Pull Requests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Branching in Git Hub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Fork a Repository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5733">
            <a:off x="250503" y="3331989"/>
            <a:ext cx="415504" cy="3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Select the right answer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Which is not an example of Git Bash commands?</a:t>
            </a:r>
          </a:p>
          <a:p>
            <a:endParaRPr lang="en-US" dirty="0"/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Clone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Commit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Tag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Branch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5733">
            <a:off x="250502" y="3791764"/>
            <a:ext cx="415504" cy="3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Describe Git Hub Repository.</a:t>
            </a:r>
          </a:p>
          <a:p>
            <a:endParaRPr lang="en-US" dirty="0"/>
          </a:p>
          <a:p>
            <a:r>
              <a:rPr lang="en-US" dirty="0"/>
              <a:t>Describe techniques like Branching, </a:t>
            </a:r>
            <a:r>
              <a:rPr lang="en-US" dirty="0" err="1"/>
              <a:t>Commiting</a:t>
            </a:r>
            <a:r>
              <a:rPr lang="en-US" dirty="0"/>
              <a:t>, Pull Requests, and Merging with respect to </a:t>
            </a:r>
            <a:r>
              <a:rPr lang="en-US" dirty="0" err="1"/>
              <a:t>GITHub</a:t>
            </a:r>
            <a:r>
              <a:rPr lang="en-US" dirty="0"/>
              <a:t> Repository.</a:t>
            </a:r>
          </a:p>
          <a:p>
            <a:endParaRPr lang="en-US" dirty="0"/>
          </a:p>
          <a:p>
            <a:r>
              <a:rPr lang="en-US" dirty="0"/>
              <a:t>Apply various Git Bash commands.</a:t>
            </a:r>
          </a:p>
          <a:p>
            <a:endParaRPr lang="en-US" dirty="0"/>
          </a:p>
          <a:p>
            <a:r>
              <a:rPr lang="en-US" dirty="0"/>
              <a:t>Use the commands to synchronize the local and remote repository.</a:t>
            </a:r>
          </a:p>
        </p:txBody>
      </p:sp>
    </p:spTree>
    <p:extLst>
      <p:ext uri="{BB962C8B-B14F-4D97-AF65-F5344CB8AC3E}">
        <p14:creationId xmlns:p14="http://schemas.microsoft.com/office/powerpoint/2010/main" val="2118568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96623" y="2797082"/>
            <a:ext cx="4998755" cy="785553"/>
          </a:xfrm>
        </p:spPr>
        <p:txBody>
          <a:bodyPr/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09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06887" y="1775037"/>
            <a:ext cx="6701726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GitHub Repository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2369" y="2418733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Git Bash Commands</a:t>
            </a:r>
          </a:p>
          <a:p>
            <a:pPr marL="91440"/>
            <a:endParaRPr lang="en-US" sz="2000" dirty="0">
              <a:solidFill>
                <a:schemeClr val="bg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2369" y="3062429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Synchronizing Local and Remote Repository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512369" y="3706125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3.1: Working in GitHub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D8ADCBE9-EB53-42D6-9676-B5F35A9F04E0}"/>
              </a:ext>
            </a:extLst>
          </p:cNvPr>
          <p:cNvSpPr/>
          <p:nvPr/>
        </p:nvSpPr>
        <p:spPr>
          <a:xfrm>
            <a:off x="2510719" y="4349821"/>
            <a:ext cx="6697894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3.2: Using Git Basic Commands</a:t>
            </a:r>
          </a:p>
        </p:txBody>
      </p:sp>
    </p:spTree>
    <p:extLst>
      <p:ext uri="{BB962C8B-B14F-4D97-AF65-F5344CB8AC3E}">
        <p14:creationId xmlns:p14="http://schemas.microsoft.com/office/powerpoint/2010/main" val="369955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a GitHub Repository?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2605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550F53-D779-45F1-ACF8-B71D07DB3308}"/>
              </a:ext>
            </a:extLst>
          </p:cNvPr>
          <p:cNvSpPr/>
          <p:nvPr/>
        </p:nvSpPr>
        <p:spPr>
          <a:xfrm>
            <a:off x="304800" y="1873588"/>
            <a:ext cx="7050156" cy="608006"/>
          </a:xfrm>
          <a:prstGeom prst="roundRect">
            <a:avLst/>
          </a:prstGeom>
          <a:solidFill>
            <a:srgbClr val="A14A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/>
              <a:t>A </a:t>
            </a:r>
            <a:r>
              <a:rPr lang="en-US" sz="1700" dirty="0" err="1"/>
              <a:t>GITHub</a:t>
            </a:r>
            <a:r>
              <a:rPr lang="en-US" sz="1700" dirty="0"/>
              <a:t> repository stores all the files for a particular project.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525801A-3DC2-45A8-B198-0CCA87164D31}"/>
              </a:ext>
            </a:extLst>
          </p:cNvPr>
          <p:cNvSpPr/>
          <p:nvPr/>
        </p:nvSpPr>
        <p:spPr>
          <a:xfrm>
            <a:off x="945760" y="3463332"/>
            <a:ext cx="6409196" cy="693206"/>
          </a:xfrm>
          <a:prstGeom prst="roundRect">
            <a:avLst/>
          </a:prstGeom>
          <a:solidFill>
            <a:srgbClr val="E2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/>
              <a:t>Clients can connect to the repository, and then they can store/retrieve their changes to/from the repository.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684A1A8-C96D-42D2-B704-AFC379A6840E}"/>
              </a:ext>
            </a:extLst>
          </p:cNvPr>
          <p:cNvSpPr/>
          <p:nvPr/>
        </p:nvSpPr>
        <p:spPr>
          <a:xfrm>
            <a:off x="581723" y="2590947"/>
            <a:ext cx="6773233" cy="68295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/>
              <a:t>It is accessed over a network, acting as a server and version control tool acting as a client.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E0F7D4-4F0D-492C-A1A9-D90F912DE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1" r="3701"/>
          <a:stretch/>
        </p:blipFill>
        <p:spPr>
          <a:xfrm>
            <a:off x="7857838" y="1877563"/>
            <a:ext cx="4058709" cy="22789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D1879F-3E0A-4FDA-AA32-34D89B621D36}"/>
              </a:ext>
            </a:extLst>
          </p:cNvPr>
          <p:cNvGrpSpPr/>
          <p:nvPr/>
        </p:nvGrpSpPr>
        <p:grpSpPr>
          <a:xfrm>
            <a:off x="2172936" y="4650329"/>
            <a:ext cx="7609589" cy="1611963"/>
            <a:chOff x="1947649" y="4796103"/>
            <a:chExt cx="7609589" cy="161196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C15DB63-97EC-4FC6-8690-7A6222E84F91}"/>
                </a:ext>
              </a:extLst>
            </p:cNvPr>
            <p:cNvSpPr/>
            <p:nvPr/>
          </p:nvSpPr>
          <p:spPr>
            <a:xfrm>
              <a:off x="3612988" y="4920934"/>
              <a:ext cx="4068419" cy="59712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By retrieving changes, a client takes other people's changes as a working copy.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9E2D31-44EC-47D4-9DD3-3972147FA298}"/>
                </a:ext>
              </a:extLst>
            </p:cNvPr>
            <p:cNvSpPr/>
            <p:nvPr/>
          </p:nvSpPr>
          <p:spPr>
            <a:xfrm>
              <a:off x="3639492" y="5690913"/>
              <a:ext cx="4068418" cy="61638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2">
                      <a:lumMod val="75000"/>
                    </a:schemeClr>
                  </a:solidFill>
                </a:rPr>
                <a:t>By storing changes, a client makes these changes available to other people 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D80BC6D-2DFF-450B-A6C2-CA4D97F22D8B}"/>
                </a:ext>
              </a:extLst>
            </p:cNvPr>
            <p:cNvSpPr/>
            <p:nvPr/>
          </p:nvSpPr>
          <p:spPr>
            <a:xfrm>
              <a:off x="1947649" y="4816667"/>
              <a:ext cx="1089519" cy="149062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4BABF47-CB78-4EB3-AF2C-C4CDE10BA709}"/>
                </a:ext>
              </a:extLst>
            </p:cNvPr>
            <p:cNvSpPr/>
            <p:nvPr/>
          </p:nvSpPr>
          <p:spPr>
            <a:xfrm>
              <a:off x="8467719" y="4844829"/>
              <a:ext cx="1089519" cy="149062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AF4B0BEF-33DF-4508-B0DE-C7EB5D2D6479}"/>
                </a:ext>
              </a:extLst>
            </p:cNvPr>
            <p:cNvSpPr/>
            <p:nvPr/>
          </p:nvSpPr>
          <p:spPr>
            <a:xfrm rot="5400000">
              <a:off x="7557764" y="5691843"/>
              <a:ext cx="817922" cy="614523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CB346CA-99CD-4156-BBE1-59DB1DB0BC99}"/>
                </a:ext>
              </a:extLst>
            </p:cNvPr>
            <p:cNvSpPr/>
            <p:nvPr/>
          </p:nvSpPr>
          <p:spPr>
            <a:xfrm rot="5400000" flipV="1">
              <a:off x="2946870" y="4907719"/>
              <a:ext cx="817922" cy="594689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0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Steps to 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6504071" cy="478014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steps to create an account in GitHub: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</a:t>
            </a:r>
            <a:r>
              <a:rPr lang="en-US" b="1" dirty="0"/>
              <a:t>https://github.com/join </a:t>
            </a:r>
            <a:r>
              <a:rPr lang="en-US" dirty="0"/>
              <a:t>in new browser.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new account by giving username, email address and password and login.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the necessary required details and create an account.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After creating the account you need to verify it using the given email address.  After verification you can login to your GitHub account.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345641"/>
            <a:ext cx="4965022" cy="419856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753" y="4035775"/>
            <a:ext cx="2058108" cy="2337799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Rounded Rectangular Callout 18"/>
          <p:cNvSpPr/>
          <p:nvPr/>
        </p:nvSpPr>
        <p:spPr>
          <a:xfrm>
            <a:off x="3909250" y="4576796"/>
            <a:ext cx="2531165" cy="478080"/>
          </a:xfrm>
          <a:prstGeom prst="wedgeRoundRectCallout">
            <a:avLst>
              <a:gd name="adj1" fmla="val -62670"/>
              <a:gd name="adj2" fmla="val 12574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The Login page of Git Hub</a:t>
            </a:r>
          </a:p>
        </p:txBody>
      </p:sp>
    </p:spTree>
    <p:extLst>
      <p:ext uri="{BB962C8B-B14F-4D97-AF65-F5344CB8AC3E}">
        <p14:creationId xmlns:p14="http://schemas.microsoft.com/office/powerpoint/2010/main" val="651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Steps to Create a Repository in GitHub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screen capture shows the steps to create a repository in Git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 name of new Repository. Example: </a:t>
            </a:r>
            <a:r>
              <a:rPr lang="en-US" dirty="0" err="1"/>
              <a:t>SampleProject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 check box.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“</a:t>
            </a:r>
            <a:r>
              <a:rPr lang="en-US" b="1" dirty="0"/>
              <a:t>Initialize this repository with a README</a:t>
            </a:r>
            <a:r>
              <a:rPr lang="en-US" dirty="0"/>
              <a:t>” option.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b="1" dirty="0"/>
              <a:t>Create Repository</a:t>
            </a:r>
            <a:r>
              <a:rPr lang="en-US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4781" y="6041627"/>
            <a:ext cx="852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Note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: Each project has its own repository with a unique URL.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54" y="1911807"/>
            <a:ext cx="4952451" cy="409442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7" name="Rounded Rectangular Callout 16"/>
          <p:cNvSpPr/>
          <p:nvPr/>
        </p:nvSpPr>
        <p:spPr>
          <a:xfrm>
            <a:off x="2292626" y="4836769"/>
            <a:ext cx="3968753" cy="669976"/>
          </a:xfrm>
          <a:prstGeom prst="wedgeRoundRectCallout">
            <a:avLst>
              <a:gd name="adj1" fmla="val 62350"/>
              <a:gd name="adj2" fmla="val -14547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Name the repository and create a repository for your GitHub account.</a:t>
            </a:r>
          </a:p>
        </p:txBody>
      </p:sp>
    </p:spTree>
    <p:extLst>
      <p:ext uri="{BB962C8B-B14F-4D97-AF65-F5344CB8AC3E}">
        <p14:creationId xmlns:p14="http://schemas.microsoft.com/office/powerpoint/2010/main" val="3599821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Repository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screen capture shows of GitHub Repository project: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82" y="1980401"/>
            <a:ext cx="8272519" cy="421349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102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Files to the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Following screen capture show how add files to the project:</a:t>
            </a:r>
          </a:p>
          <a:p>
            <a:pPr marL="0" indent="0">
              <a:buNone/>
            </a:pPr>
            <a:r>
              <a:rPr lang="en-US" dirty="0"/>
              <a:t>Create new file, add lines of code, give comments and click </a:t>
            </a:r>
            <a:r>
              <a:rPr lang="en-US" b="1" dirty="0"/>
              <a:t>Commit new File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16" y="2332600"/>
            <a:ext cx="8011828" cy="192299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416" y="4378342"/>
            <a:ext cx="8011828" cy="184800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37419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6158</TotalTime>
  <Words>2104</Words>
  <Application>Microsoft Office PowerPoint</Application>
  <PresentationFormat>Widescreen</PresentationFormat>
  <Paragraphs>357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Custom Design</vt:lpstr>
      <vt:lpstr>PowerPoint Presentation</vt:lpstr>
      <vt:lpstr>PowerPoint Presentation</vt:lpstr>
      <vt:lpstr>Topic List</vt:lpstr>
      <vt:lpstr>Topic List</vt:lpstr>
      <vt:lpstr>GitHub Repository (1)</vt:lpstr>
      <vt:lpstr>GitHub Repository (2)</vt:lpstr>
      <vt:lpstr>GitHub Repository (3)</vt:lpstr>
      <vt:lpstr>GitHub Repository (4)</vt:lpstr>
      <vt:lpstr>GitHub Repository (5)</vt:lpstr>
      <vt:lpstr>GitHub Repository (6)</vt:lpstr>
      <vt:lpstr>GitHub Repository (7)</vt:lpstr>
      <vt:lpstr>GitHub Repository (8)</vt:lpstr>
      <vt:lpstr>GitHub Repository (9)</vt:lpstr>
      <vt:lpstr>GitHub Repository (10)</vt:lpstr>
      <vt:lpstr>GitHub Repository (11)</vt:lpstr>
      <vt:lpstr>Topic List</vt:lpstr>
      <vt:lpstr>Git Bash Commands (1)</vt:lpstr>
      <vt:lpstr>Git Bash Commands (2)</vt:lpstr>
      <vt:lpstr>Git Bash Commands (3)</vt:lpstr>
      <vt:lpstr>Git Bash Commands (4)</vt:lpstr>
      <vt:lpstr>Git Bash Commands (5)</vt:lpstr>
      <vt:lpstr>Git Bash Commands (6)</vt:lpstr>
      <vt:lpstr>Git Bash Commands (7)</vt:lpstr>
      <vt:lpstr>Topic List</vt:lpstr>
      <vt:lpstr>Synchronizing Local &amp; Remote Repository (1)</vt:lpstr>
      <vt:lpstr>Synchronizing Local &amp; Remote Repository (2) </vt:lpstr>
      <vt:lpstr>Synchronizing Local &amp; Remote Repository (3) </vt:lpstr>
      <vt:lpstr>Synchronizing Local &amp; Remote Repository (4)</vt:lpstr>
      <vt:lpstr>Synchronizing Local &amp; Remote Repository (5)</vt:lpstr>
      <vt:lpstr>Synchronizing Local &amp; Remote Repository (6)</vt:lpstr>
      <vt:lpstr>Synchronizing Local &amp; Remote Repository (7)</vt:lpstr>
      <vt:lpstr>Topic List</vt:lpstr>
      <vt:lpstr>Exercise 3.1: Working in GitHub</vt:lpstr>
      <vt:lpstr>Topic List</vt:lpstr>
      <vt:lpstr>Exercise 3.2: Using Git Basic Commands</vt:lpstr>
      <vt:lpstr>Knowledge Check</vt:lpstr>
      <vt:lpstr>Knowledge Check</vt:lpstr>
      <vt:lpstr>PowerPoint Presentation</vt:lpstr>
      <vt:lpstr>Thank You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Dinesh, Aparna</dc:creator>
  <cp:lastModifiedBy>Narendranath, A.</cp:lastModifiedBy>
  <cp:revision>301</cp:revision>
  <dcterms:created xsi:type="dcterms:W3CDTF">2016-01-09T17:16:15Z</dcterms:created>
  <dcterms:modified xsi:type="dcterms:W3CDTF">2017-10-26T11:59:05Z</dcterms:modified>
</cp:coreProperties>
</file>